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6" r:id="rId44"/>
    <p:sldId id="295" r:id="rId45"/>
    <p:sldId id="297" r:id="rId46"/>
    <p:sldId id="298"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6B1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91A0A-90C4-F681-1928-D56583AE2CC8}" v="1" dt="2020-11-03T14:34:58.090"/>
    <p1510:client id="{705DE39E-EEC9-4F9A-AFEC-F21A477E9590}" v="64" dt="2020-10-28T17:38:56.188"/>
    <p1510:client id="{947204D6-B4D1-7F3C-7F50-E7E15ABBF415}" v="195" dt="2020-10-28T17:25:16.971"/>
    <p1510:client id="{B99C93AE-479B-C81C-8929-770DC6CFAD1A}" v="96" dt="2020-10-27T22:31:01.6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1" d="100"/>
          <a:sy n="81" d="100"/>
        </p:scale>
        <p:origin x="322"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Ray" userId="S::lray@osbf.net::5330d4fc-dbd8-43d8-ab57-9447cc20a618" providerId="AD" clId="Web-{D8F043C2-6361-9363-419D-304DAAE43BA2}"/>
    <pc:docChg chg="modSld">
      <pc:chgData name="Lisa Ray" userId="S::lray@osbf.net::5330d4fc-dbd8-43d8-ab57-9447cc20a618" providerId="AD" clId="Web-{D8F043C2-6361-9363-419D-304DAAE43BA2}" dt="2020-09-29T12:56:07.656" v="144" actId="1076"/>
      <pc:docMkLst>
        <pc:docMk/>
      </pc:docMkLst>
      <pc:sldChg chg="modSp">
        <pc:chgData name="Lisa Ray" userId="S::lray@osbf.net::5330d4fc-dbd8-43d8-ab57-9447cc20a618" providerId="AD" clId="Web-{D8F043C2-6361-9363-419D-304DAAE43BA2}" dt="2020-09-29T12:38:57.356" v="0" actId="14100"/>
        <pc:sldMkLst>
          <pc:docMk/>
          <pc:sldMk cId="4096777243" sldId="258"/>
        </pc:sldMkLst>
        <pc:spChg chg="mod">
          <ac:chgData name="Lisa Ray" userId="S::lray@osbf.net::5330d4fc-dbd8-43d8-ab57-9447cc20a618" providerId="AD" clId="Web-{D8F043C2-6361-9363-419D-304DAAE43BA2}" dt="2020-09-29T12:38:57.356" v="0" actId="14100"/>
          <ac:spMkLst>
            <pc:docMk/>
            <pc:sldMk cId="4096777243" sldId="258"/>
            <ac:spMk id="5" creationId="{00000000-0000-0000-0000-000000000000}"/>
          </ac:spMkLst>
        </pc:spChg>
      </pc:sldChg>
      <pc:sldChg chg="modSp">
        <pc:chgData name="Lisa Ray" userId="S::lray@osbf.net::5330d4fc-dbd8-43d8-ab57-9447cc20a618" providerId="AD" clId="Web-{D8F043C2-6361-9363-419D-304DAAE43BA2}" dt="2020-09-29T12:39:39.151" v="5" actId="1076"/>
        <pc:sldMkLst>
          <pc:docMk/>
          <pc:sldMk cId="3501656382" sldId="261"/>
        </pc:sldMkLst>
        <pc:spChg chg="mod">
          <ac:chgData name="Lisa Ray" userId="S::lray@osbf.net::5330d4fc-dbd8-43d8-ab57-9447cc20a618" providerId="AD" clId="Web-{D8F043C2-6361-9363-419D-304DAAE43BA2}" dt="2020-09-29T12:39:32.807" v="4" actId="1076"/>
          <ac:spMkLst>
            <pc:docMk/>
            <pc:sldMk cId="3501656382" sldId="261"/>
            <ac:spMk id="10" creationId="{00000000-0000-0000-0000-000000000000}"/>
          </ac:spMkLst>
        </pc:spChg>
        <pc:spChg chg="mod">
          <ac:chgData name="Lisa Ray" userId="S::lray@osbf.net::5330d4fc-dbd8-43d8-ab57-9447cc20a618" providerId="AD" clId="Web-{D8F043C2-6361-9363-419D-304DAAE43BA2}" dt="2020-09-29T12:39:11.510" v="1" actId="1076"/>
          <ac:spMkLst>
            <pc:docMk/>
            <pc:sldMk cId="3501656382" sldId="261"/>
            <ac:spMk id="11" creationId="{00000000-0000-0000-0000-000000000000}"/>
          </ac:spMkLst>
        </pc:spChg>
        <pc:spChg chg="mod">
          <ac:chgData name="Lisa Ray" userId="S::lray@osbf.net::5330d4fc-dbd8-43d8-ab57-9447cc20a618" providerId="AD" clId="Web-{D8F043C2-6361-9363-419D-304DAAE43BA2}" dt="2020-09-29T12:39:39.151" v="5" actId="1076"/>
          <ac:spMkLst>
            <pc:docMk/>
            <pc:sldMk cId="3501656382" sldId="261"/>
            <ac:spMk id="12" creationId="{00000000-0000-0000-0000-000000000000}"/>
          </ac:spMkLst>
        </pc:spChg>
      </pc:sldChg>
      <pc:sldChg chg="modSp">
        <pc:chgData name="Lisa Ray" userId="S::lray@osbf.net::5330d4fc-dbd8-43d8-ab57-9447cc20a618" providerId="AD" clId="Web-{D8F043C2-6361-9363-419D-304DAAE43BA2}" dt="2020-09-29T12:40:04.963" v="9" actId="1076"/>
        <pc:sldMkLst>
          <pc:docMk/>
          <pc:sldMk cId="4069574543" sldId="264"/>
        </pc:sldMkLst>
        <pc:picChg chg="mod">
          <ac:chgData name="Lisa Ray" userId="S::lray@osbf.net::5330d4fc-dbd8-43d8-ab57-9447cc20a618" providerId="AD" clId="Web-{D8F043C2-6361-9363-419D-304DAAE43BA2}" dt="2020-09-29T12:40:04.963" v="9" actId="1076"/>
          <ac:picMkLst>
            <pc:docMk/>
            <pc:sldMk cId="4069574543" sldId="264"/>
            <ac:picMk id="4" creationId="{00000000-0000-0000-0000-000000000000}"/>
          </ac:picMkLst>
        </pc:picChg>
      </pc:sldChg>
      <pc:sldChg chg="modSp">
        <pc:chgData name="Lisa Ray" userId="S::lray@osbf.net::5330d4fc-dbd8-43d8-ab57-9447cc20a618" providerId="AD" clId="Web-{D8F043C2-6361-9363-419D-304DAAE43BA2}" dt="2020-09-29T12:41:00.634" v="16" actId="20577"/>
        <pc:sldMkLst>
          <pc:docMk/>
          <pc:sldMk cId="562671140" sldId="265"/>
        </pc:sldMkLst>
        <pc:spChg chg="mod">
          <ac:chgData name="Lisa Ray" userId="S::lray@osbf.net::5330d4fc-dbd8-43d8-ab57-9447cc20a618" providerId="AD" clId="Web-{D8F043C2-6361-9363-419D-304DAAE43BA2}" dt="2020-09-29T12:40:49.400" v="14" actId="1076"/>
          <ac:spMkLst>
            <pc:docMk/>
            <pc:sldMk cId="562671140" sldId="265"/>
            <ac:spMk id="3" creationId="{00000000-0000-0000-0000-000000000000}"/>
          </ac:spMkLst>
        </pc:spChg>
        <pc:spChg chg="mod">
          <ac:chgData name="Lisa Ray" userId="S::lray@osbf.net::5330d4fc-dbd8-43d8-ab57-9447cc20a618" providerId="AD" clId="Web-{D8F043C2-6361-9363-419D-304DAAE43BA2}" dt="2020-09-29T12:40:26.744" v="11" actId="20577"/>
          <ac:spMkLst>
            <pc:docMk/>
            <pc:sldMk cId="562671140" sldId="265"/>
            <ac:spMk id="4" creationId="{00000000-0000-0000-0000-000000000000}"/>
          </ac:spMkLst>
        </pc:spChg>
        <pc:spChg chg="mod">
          <ac:chgData name="Lisa Ray" userId="S::lray@osbf.net::5330d4fc-dbd8-43d8-ab57-9447cc20a618" providerId="AD" clId="Web-{D8F043C2-6361-9363-419D-304DAAE43BA2}" dt="2020-09-29T12:41:00.634" v="16" actId="20577"/>
          <ac:spMkLst>
            <pc:docMk/>
            <pc:sldMk cId="562671140" sldId="265"/>
            <ac:spMk id="5" creationId="{00000000-0000-0000-0000-000000000000}"/>
          </ac:spMkLst>
        </pc:spChg>
      </pc:sldChg>
      <pc:sldChg chg="modSp">
        <pc:chgData name="Lisa Ray" userId="S::lray@osbf.net::5330d4fc-dbd8-43d8-ab57-9447cc20a618" providerId="AD" clId="Web-{D8F043C2-6361-9363-419D-304DAAE43BA2}" dt="2020-09-29T12:41:36.149" v="21" actId="1076"/>
        <pc:sldMkLst>
          <pc:docMk/>
          <pc:sldMk cId="2929401791" sldId="266"/>
        </pc:sldMkLst>
        <pc:spChg chg="mod">
          <ac:chgData name="Lisa Ray" userId="S::lray@osbf.net::5330d4fc-dbd8-43d8-ab57-9447cc20a618" providerId="AD" clId="Web-{D8F043C2-6361-9363-419D-304DAAE43BA2}" dt="2020-09-29T12:41:31.806" v="19" actId="20577"/>
          <ac:spMkLst>
            <pc:docMk/>
            <pc:sldMk cId="2929401791" sldId="266"/>
            <ac:spMk id="7" creationId="{00000000-0000-0000-0000-000000000000}"/>
          </ac:spMkLst>
        </pc:spChg>
        <pc:spChg chg="mod">
          <ac:chgData name="Lisa Ray" userId="S::lray@osbf.net::5330d4fc-dbd8-43d8-ab57-9447cc20a618" providerId="AD" clId="Web-{D8F043C2-6361-9363-419D-304DAAE43BA2}" dt="2020-09-29T12:41:36.149" v="21" actId="1076"/>
          <ac:spMkLst>
            <pc:docMk/>
            <pc:sldMk cId="2929401791" sldId="266"/>
            <ac:spMk id="8" creationId="{00000000-0000-0000-0000-000000000000}"/>
          </ac:spMkLst>
        </pc:spChg>
      </pc:sldChg>
      <pc:sldChg chg="modSp">
        <pc:chgData name="Lisa Ray" userId="S::lray@osbf.net::5330d4fc-dbd8-43d8-ab57-9447cc20a618" providerId="AD" clId="Web-{D8F043C2-6361-9363-419D-304DAAE43BA2}" dt="2020-09-29T12:42:10.618" v="27" actId="20577"/>
        <pc:sldMkLst>
          <pc:docMk/>
          <pc:sldMk cId="4282652213" sldId="267"/>
        </pc:sldMkLst>
        <pc:spChg chg="mod">
          <ac:chgData name="Lisa Ray" userId="S::lray@osbf.net::5330d4fc-dbd8-43d8-ab57-9447cc20a618" providerId="AD" clId="Web-{D8F043C2-6361-9363-419D-304DAAE43BA2}" dt="2020-09-29T12:42:10.618" v="27" actId="20577"/>
          <ac:spMkLst>
            <pc:docMk/>
            <pc:sldMk cId="4282652213" sldId="267"/>
            <ac:spMk id="6" creationId="{00000000-0000-0000-0000-000000000000}"/>
          </ac:spMkLst>
        </pc:spChg>
      </pc:sldChg>
      <pc:sldChg chg="delSp modSp delAnim">
        <pc:chgData name="Lisa Ray" userId="S::lray@osbf.net::5330d4fc-dbd8-43d8-ab57-9447cc20a618" providerId="AD" clId="Web-{D8F043C2-6361-9363-419D-304DAAE43BA2}" dt="2020-09-29T12:43:32.742" v="38" actId="1076"/>
        <pc:sldMkLst>
          <pc:docMk/>
          <pc:sldMk cId="163774202" sldId="268"/>
        </pc:sldMkLst>
        <pc:spChg chg="del mod">
          <ac:chgData name="Lisa Ray" userId="S::lray@osbf.net::5330d4fc-dbd8-43d8-ab57-9447cc20a618" providerId="AD" clId="Web-{D8F043C2-6361-9363-419D-304DAAE43BA2}" dt="2020-09-29T12:43:25.133" v="37"/>
          <ac:spMkLst>
            <pc:docMk/>
            <pc:sldMk cId="163774202" sldId="268"/>
            <ac:spMk id="5" creationId="{00000000-0000-0000-0000-000000000000}"/>
          </ac:spMkLst>
        </pc:spChg>
        <pc:spChg chg="mod">
          <ac:chgData name="Lisa Ray" userId="S::lray@osbf.net::5330d4fc-dbd8-43d8-ab57-9447cc20a618" providerId="AD" clId="Web-{D8F043C2-6361-9363-419D-304DAAE43BA2}" dt="2020-09-29T12:43:32.742" v="38" actId="1076"/>
          <ac:spMkLst>
            <pc:docMk/>
            <pc:sldMk cId="163774202" sldId="268"/>
            <ac:spMk id="6" creationId="{00000000-0000-0000-0000-000000000000}"/>
          </ac:spMkLst>
        </pc:spChg>
      </pc:sldChg>
      <pc:sldChg chg="modSp">
        <pc:chgData name="Lisa Ray" userId="S::lray@osbf.net::5330d4fc-dbd8-43d8-ab57-9447cc20a618" providerId="AD" clId="Web-{D8F043C2-6361-9363-419D-304DAAE43BA2}" dt="2020-09-29T12:43:54.382" v="39" actId="1076"/>
        <pc:sldMkLst>
          <pc:docMk/>
          <pc:sldMk cId="4001209438" sldId="269"/>
        </pc:sldMkLst>
        <pc:graphicFrameChg chg="mod">
          <ac:chgData name="Lisa Ray" userId="S::lray@osbf.net::5330d4fc-dbd8-43d8-ab57-9447cc20a618" providerId="AD" clId="Web-{D8F043C2-6361-9363-419D-304DAAE43BA2}" dt="2020-09-29T12:43:54.382" v="39" actId="1076"/>
          <ac:graphicFrameMkLst>
            <pc:docMk/>
            <pc:sldMk cId="4001209438" sldId="269"/>
            <ac:graphicFrameMk id="7" creationId="{00000000-0000-0000-0000-000000000000}"/>
          </ac:graphicFrameMkLst>
        </pc:graphicFrameChg>
      </pc:sldChg>
      <pc:sldChg chg="modSp">
        <pc:chgData name="Lisa Ray" userId="S::lray@osbf.net::5330d4fc-dbd8-43d8-ab57-9447cc20a618" providerId="AD" clId="Web-{D8F043C2-6361-9363-419D-304DAAE43BA2}" dt="2020-09-29T12:47:49.474" v="72" actId="1076"/>
        <pc:sldMkLst>
          <pc:docMk/>
          <pc:sldMk cId="3332113091" sldId="272"/>
        </pc:sldMkLst>
        <pc:spChg chg="mod">
          <ac:chgData name="Lisa Ray" userId="S::lray@osbf.net::5330d4fc-dbd8-43d8-ab57-9447cc20a618" providerId="AD" clId="Web-{D8F043C2-6361-9363-419D-304DAAE43BA2}" dt="2020-09-29T12:45:54.131" v="60" actId="1076"/>
          <ac:spMkLst>
            <pc:docMk/>
            <pc:sldMk cId="3332113091" sldId="272"/>
            <ac:spMk id="6" creationId="{00000000-0000-0000-0000-000000000000}"/>
          </ac:spMkLst>
        </pc:spChg>
        <pc:spChg chg="mod">
          <ac:chgData name="Lisa Ray" userId="S::lray@osbf.net::5330d4fc-dbd8-43d8-ab57-9447cc20a618" providerId="AD" clId="Web-{D8F043C2-6361-9363-419D-304DAAE43BA2}" dt="2020-09-29T12:47:49.474" v="72" actId="1076"/>
          <ac:spMkLst>
            <pc:docMk/>
            <pc:sldMk cId="3332113091" sldId="272"/>
            <ac:spMk id="7" creationId="{00000000-0000-0000-0000-000000000000}"/>
          </ac:spMkLst>
        </pc:spChg>
        <pc:spChg chg="mod">
          <ac:chgData name="Lisa Ray" userId="S::lray@osbf.net::5330d4fc-dbd8-43d8-ab57-9447cc20a618" providerId="AD" clId="Web-{D8F043C2-6361-9363-419D-304DAAE43BA2}" dt="2020-09-29T12:47:29.349" v="71" actId="1076"/>
          <ac:spMkLst>
            <pc:docMk/>
            <pc:sldMk cId="3332113091" sldId="272"/>
            <ac:spMk id="8" creationId="{00000000-0000-0000-0000-000000000000}"/>
          </ac:spMkLst>
        </pc:spChg>
        <pc:spChg chg="mod">
          <ac:chgData name="Lisa Ray" userId="S::lray@osbf.net::5330d4fc-dbd8-43d8-ab57-9447cc20a618" providerId="AD" clId="Web-{D8F043C2-6361-9363-419D-304DAAE43BA2}" dt="2020-09-29T12:47:04.865" v="65" actId="1076"/>
          <ac:spMkLst>
            <pc:docMk/>
            <pc:sldMk cId="3332113091" sldId="272"/>
            <ac:spMk id="9" creationId="{00000000-0000-0000-0000-000000000000}"/>
          </ac:spMkLst>
        </pc:spChg>
        <pc:spChg chg="mod">
          <ac:chgData name="Lisa Ray" userId="S::lray@osbf.net::5330d4fc-dbd8-43d8-ab57-9447cc20a618" providerId="AD" clId="Web-{D8F043C2-6361-9363-419D-304DAAE43BA2}" dt="2020-09-29T12:47:10.380" v="66" actId="1076"/>
          <ac:spMkLst>
            <pc:docMk/>
            <pc:sldMk cId="3332113091" sldId="272"/>
            <ac:spMk id="10" creationId="{00000000-0000-0000-0000-000000000000}"/>
          </ac:spMkLst>
        </pc:spChg>
      </pc:sldChg>
      <pc:sldChg chg="modSp">
        <pc:chgData name="Lisa Ray" userId="S::lray@osbf.net::5330d4fc-dbd8-43d8-ab57-9447cc20a618" providerId="AD" clId="Web-{D8F043C2-6361-9363-419D-304DAAE43BA2}" dt="2020-09-29T12:49:32.848" v="94" actId="1076"/>
        <pc:sldMkLst>
          <pc:docMk/>
          <pc:sldMk cId="1402106364" sldId="274"/>
        </pc:sldMkLst>
        <pc:spChg chg="mod">
          <ac:chgData name="Lisa Ray" userId="S::lray@osbf.net::5330d4fc-dbd8-43d8-ab57-9447cc20a618" providerId="AD" clId="Web-{D8F043C2-6361-9363-419D-304DAAE43BA2}" dt="2020-09-29T12:49:32.848" v="94" actId="1076"/>
          <ac:spMkLst>
            <pc:docMk/>
            <pc:sldMk cId="1402106364" sldId="274"/>
            <ac:spMk id="7" creationId="{00000000-0000-0000-0000-000000000000}"/>
          </ac:spMkLst>
        </pc:spChg>
      </pc:sldChg>
      <pc:sldChg chg="modSp">
        <pc:chgData name="Lisa Ray" userId="S::lray@osbf.net::5330d4fc-dbd8-43d8-ab57-9447cc20a618" providerId="AD" clId="Web-{D8F043C2-6361-9363-419D-304DAAE43BA2}" dt="2020-09-29T12:50:19.332" v="96" actId="1076"/>
        <pc:sldMkLst>
          <pc:docMk/>
          <pc:sldMk cId="1801572176" sldId="275"/>
        </pc:sldMkLst>
        <pc:spChg chg="mod">
          <ac:chgData name="Lisa Ray" userId="S::lray@osbf.net::5330d4fc-dbd8-43d8-ab57-9447cc20a618" providerId="AD" clId="Web-{D8F043C2-6361-9363-419D-304DAAE43BA2}" dt="2020-09-29T12:50:19.332" v="96" actId="1076"/>
          <ac:spMkLst>
            <pc:docMk/>
            <pc:sldMk cId="1801572176" sldId="275"/>
            <ac:spMk id="7" creationId="{00000000-0000-0000-0000-000000000000}"/>
          </ac:spMkLst>
        </pc:spChg>
        <pc:spChg chg="mod">
          <ac:chgData name="Lisa Ray" userId="S::lray@osbf.net::5330d4fc-dbd8-43d8-ab57-9447cc20a618" providerId="AD" clId="Web-{D8F043C2-6361-9363-419D-304DAAE43BA2}" dt="2020-09-29T12:50:13.129" v="95" actId="1076"/>
          <ac:spMkLst>
            <pc:docMk/>
            <pc:sldMk cId="1801572176" sldId="275"/>
            <ac:spMk id="9" creationId="{00000000-0000-0000-0000-000000000000}"/>
          </ac:spMkLst>
        </pc:spChg>
      </pc:sldChg>
      <pc:sldChg chg="modSp">
        <pc:chgData name="Lisa Ray" userId="S::lray@osbf.net::5330d4fc-dbd8-43d8-ab57-9447cc20a618" providerId="AD" clId="Web-{D8F043C2-6361-9363-419D-304DAAE43BA2}" dt="2020-09-29T12:52:48.768" v="123" actId="20577"/>
        <pc:sldMkLst>
          <pc:docMk/>
          <pc:sldMk cId="918956135" sldId="276"/>
        </pc:sldMkLst>
        <pc:spChg chg="mod">
          <ac:chgData name="Lisa Ray" userId="S::lray@osbf.net::5330d4fc-dbd8-43d8-ab57-9447cc20a618" providerId="AD" clId="Web-{D8F043C2-6361-9363-419D-304DAAE43BA2}" dt="2020-09-29T12:52:11.956" v="120" actId="1076"/>
          <ac:spMkLst>
            <pc:docMk/>
            <pc:sldMk cId="918956135" sldId="276"/>
            <ac:spMk id="6" creationId="{00000000-0000-0000-0000-000000000000}"/>
          </ac:spMkLst>
        </pc:spChg>
        <pc:spChg chg="mod">
          <ac:chgData name="Lisa Ray" userId="S::lray@osbf.net::5330d4fc-dbd8-43d8-ab57-9447cc20a618" providerId="AD" clId="Web-{D8F043C2-6361-9363-419D-304DAAE43BA2}" dt="2020-09-29T12:52:48.768" v="123" actId="20577"/>
          <ac:spMkLst>
            <pc:docMk/>
            <pc:sldMk cId="918956135" sldId="276"/>
            <ac:spMk id="7" creationId="{00000000-0000-0000-0000-000000000000}"/>
          </ac:spMkLst>
        </pc:spChg>
        <pc:spChg chg="mod">
          <ac:chgData name="Lisa Ray" userId="S::lray@osbf.net::5330d4fc-dbd8-43d8-ab57-9447cc20a618" providerId="AD" clId="Web-{D8F043C2-6361-9363-419D-304DAAE43BA2}" dt="2020-09-29T12:51:37.518" v="110"/>
          <ac:spMkLst>
            <pc:docMk/>
            <pc:sldMk cId="918956135" sldId="276"/>
            <ac:spMk id="8" creationId="{00000000-0000-0000-0000-000000000000}"/>
          </ac:spMkLst>
        </pc:spChg>
        <pc:spChg chg="mod">
          <ac:chgData name="Lisa Ray" userId="S::lray@osbf.net::5330d4fc-dbd8-43d8-ab57-9447cc20a618" providerId="AD" clId="Web-{D8F043C2-6361-9363-419D-304DAAE43BA2}" dt="2020-09-29T12:52:02.112" v="118" actId="1076"/>
          <ac:spMkLst>
            <pc:docMk/>
            <pc:sldMk cId="918956135" sldId="276"/>
            <ac:spMk id="9" creationId="{00000000-0000-0000-0000-000000000000}"/>
          </ac:spMkLst>
        </pc:spChg>
        <pc:spChg chg="mod">
          <ac:chgData name="Lisa Ray" userId="S::lray@osbf.net::5330d4fc-dbd8-43d8-ab57-9447cc20a618" providerId="AD" clId="Web-{D8F043C2-6361-9363-419D-304DAAE43BA2}" dt="2020-09-29T12:52:08.034" v="119" actId="1076"/>
          <ac:spMkLst>
            <pc:docMk/>
            <pc:sldMk cId="918956135" sldId="276"/>
            <ac:spMk id="10" creationId="{00000000-0000-0000-0000-000000000000}"/>
          </ac:spMkLst>
        </pc:spChg>
        <pc:spChg chg="mod">
          <ac:chgData name="Lisa Ray" userId="S::lray@osbf.net::5330d4fc-dbd8-43d8-ab57-9447cc20a618" providerId="AD" clId="Web-{D8F043C2-6361-9363-419D-304DAAE43BA2}" dt="2020-09-29T12:52:19.471" v="121" actId="1076"/>
          <ac:spMkLst>
            <pc:docMk/>
            <pc:sldMk cId="918956135" sldId="276"/>
            <ac:spMk id="11" creationId="{00000000-0000-0000-0000-000000000000}"/>
          </ac:spMkLst>
        </pc:spChg>
        <pc:spChg chg="mod">
          <ac:chgData name="Lisa Ray" userId="S::lray@osbf.net::5330d4fc-dbd8-43d8-ab57-9447cc20a618" providerId="AD" clId="Web-{D8F043C2-6361-9363-419D-304DAAE43BA2}" dt="2020-09-29T12:51:57.924" v="117" actId="1076"/>
          <ac:spMkLst>
            <pc:docMk/>
            <pc:sldMk cId="918956135" sldId="276"/>
            <ac:spMk id="12" creationId="{00000000-0000-0000-0000-000000000000}"/>
          </ac:spMkLst>
        </pc:spChg>
        <pc:spChg chg="mod">
          <ac:chgData name="Lisa Ray" userId="S::lray@osbf.net::5330d4fc-dbd8-43d8-ab57-9447cc20a618" providerId="AD" clId="Web-{D8F043C2-6361-9363-419D-304DAAE43BA2}" dt="2020-09-29T12:52:24.362" v="122" actId="1076"/>
          <ac:spMkLst>
            <pc:docMk/>
            <pc:sldMk cId="918956135" sldId="276"/>
            <ac:spMk id="13" creationId="{00000000-0000-0000-0000-000000000000}"/>
          </ac:spMkLst>
        </pc:spChg>
        <pc:picChg chg="mod">
          <ac:chgData name="Lisa Ray" userId="S::lray@osbf.net::5330d4fc-dbd8-43d8-ab57-9447cc20a618" providerId="AD" clId="Web-{D8F043C2-6361-9363-419D-304DAAE43BA2}" dt="2020-09-29T12:51:44.346" v="116" actId="1076"/>
          <ac:picMkLst>
            <pc:docMk/>
            <pc:sldMk cId="918956135" sldId="276"/>
            <ac:picMk id="4" creationId="{00000000-0000-0000-0000-000000000000}"/>
          </ac:picMkLst>
        </pc:picChg>
      </pc:sldChg>
      <pc:sldChg chg="modSp">
        <pc:chgData name="Lisa Ray" userId="S::lray@osbf.net::5330d4fc-dbd8-43d8-ab57-9447cc20a618" providerId="AD" clId="Web-{D8F043C2-6361-9363-419D-304DAAE43BA2}" dt="2020-09-29T12:53:49.736" v="132" actId="1076"/>
        <pc:sldMkLst>
          <pc:docMk/>
          <pc:sldMk cId="2362363178" sldId="277"/>
        </pc:sldMkLst>
        <pc:spChg chg="mod">
          <ac:chgData name="Lisa Ray" userId="S::lray@osbf.net::5330d4fc-dbd8-43d8-ab57-9447cc20a618" providerId="AD" clId="Web-{D8F043C2-6361-9363-419D-304DAAE43BA2}" dt="2020-09-29T12:53:49.736" v="132" actId="1076"/>
          <ac:spMkLst>
            <pc:docMk/>
            <pc:sldMk cId="2362363178" sldId="277"/>
            <ac:spMk id="6" creationId="{00000000-0000-0000-0000-000000000000}"/>
          </ac:spMkLst>
        </pc:spChg>
      </pc:sldChg>
      <pc:sldChg chg="modSp">
        <pc:chgData name="Lisa Ray" userId="S::lray@osbf.net::5330d4fc-dbd8-43d8-ab57-9447cc20a618" providerId="AD" clId="Web-{D8F043C2-6361-9363-419D-304DAAE43BA2}" dt="2020-09-29T12:54:16.392" v="134" actId="14100"/>
        <pc:sldMkLst>
          <pc:docMk/>
          <pc:sldMk cId="456558982" sldId="278"/>
        </pc:sldMkLst>
        <pc:picChg chg="mod">
          <ac:chgData name="Lisa Ray" userId="S::lray@osbf.net::5330d4fc-dbd8-43d8-ab57-9447cc20a618" providerId="AD" clId="Web-{D8F043C2-6361-9363-419D-304DAAE43BA2}" dt="2020-09-29T12:54:16.392" v="134" actId="14100"/>
          <ac:picMkLst>
            <pc:docMk/>
            <pc:sldMk cId="456558982" sldId="278"/>
            <ac:picMk id="5" creationId="{00000000-0000-0000-0000-000000000000}"/>
          </ac:picMkLst>
        </pc:picChg>
      </pc:sldChg>
      <pc:sldChg chg="modSp">
        <pc:chgData name="Lisa Ray" userId="S::lray@osbf.net::5330d4fc-dbd8-43d8-ab57-9447cc20a618" providerId="AD" clId="Web-{D8F043C2-6361-9363-419D-304DAAE43BA2}" dt="2020-09-29T12:56:07.656" v="144" actId="1076"/>
        <pc:sldMkLst>
          <pc:docMk/>
          <pc:sldMk cId="3448947231" sldId="285"/>
        </pc:sldMkLst>
        <pc:spChg chg="mod">
          <ac:chgData name="Lisa Ray" userId="S::lray@osbf.net::5330d4fc-dbd8-43d8-ab57-9447cc20a618" providerId="AD" clId="Web-{D8F043C2-6361-9363-419D-304DAAE43BA2}" dt="2020-09-29T12:55:52.938" v="141" actId="1076"/>
          <ac:spMkLst>
            <pc:docMk/>
            <pc:sldMk cId="3448947231" sldId="285"/>
            <ac:spMk id="7" creationId="{00000000-0000-0000-0000-000000000000}"/>
          </ac:spMkLst>
        </pc:spChg>
        <pc:spChg chg="mod">
          <ac:chgData name="Lisa Ray" userId="S::lray@osbf.net::5330d4fc-dbd8-43d8-ab57-9447cc20a618" providerId="AD" clId="Web-{D8F043C2-6361-9363-419D-304DAAE43BA2}" dt="2020-09-29T12:55:05.251" v="135" actId="1076"/>
          <ac:spMkLst>
            <pc:docMk/>
            <pc:sldMk cId="3448947231" sldId="285"/>
            <ac:spMk id="8" creationId="{00000000-0000-0000-0000-000000000000}"/>
          </ac:spMkLst>
        </pc:spChg>
        <pc:graphicFrameChg chg="mod">
          <ac:chgData name="Lisa Ray" userId="S::lray@osbf.net::5330d4fc-dbd8-43d8-ab57-9447cc20a618" providerId="AD" clId="Web-{D8F043C2-6361-9363-419D-304DAAE43BA2}" dt="2020-09-29T12:55:24.250" v="139" actId="14100"/>
          <ac:graphicFrameMkLst>
            <pc:docMk/>
            <pc:sldMk cId="3448947231" sldId="285"/>
            <ac:graphicFrameMk id="6" creationId="{00000000-0000-0000-0000-000000000000}"/>
          </ac:graphicFrameMkLst>
        </pc:graphicFrameChg>
        <pc:picChg chg="mod">
          <ac:chgData name="Lisa Ray" userId="S::lray@osbf.net::5330d4fc-dbd8-43d8-ab57-9447cc20a618" providerId="AD" clId="Web-{D8F043C2-6361-9363-419D-304DAAE43BA2}" dt="2020-09-29T12:56:07.656" v="144" actId="1076"/>
          <ac:picMkLst>
            <pc:docMk/>
            <pc:sldMk cId="3448947231" sldId="285"/>
            <ac:picMk id="4" creationId="{00000000-0000-0000-0000-000000000000}"/>
          </ac:picMkLst>
        </pc:picChg>
      </pc:sldChg>
    </pc:docChg>
  </pc:docChgLst>
  <pc:docChgLst>
    <pc:chgData name="Lisa Ray" userId="S::lray@osbf.net::5330d4fc-dbd8-43d8-ab57-9447cc20a618" providerId="AD" clId="Web-{1E891A0A-90C4-F681-1928-D56583AE2CC8}"/>
    <pc:docChg chg="modSld">
      <pc:chgData name="Lisa Ray" userId="S::lray@osbf.net::5330d4fc-dbd8-43d8-ab57-9447cc20a618" providerId="AD" clId="Web-{1E891A0A-90C4-F681-1928-D56583AE2CC8}" dt="2020-11-03T14:34:58.090" v="0" actId="14100"/>
      <pc:docMkLst>
        <pc:docMk/>
      </pc:docMkLst>
      <pc:sldChg chg="modSp">
        <pc:chgData name="Lisa Ray" userId="S::lray@osbf.net::5330d4fc-dbd8-43d8-ab57-9447cc20a618" providerId="AD" clId="Web-{1E891A0A-90C4-F681-1928-D56583AE2CC8}" dt="2020-11-03T14:34:58.090" v="0" actId="14100"/>
        <pc:sldMkLst>
          <pc:docMk/>
          <pc:sldMk cId="29562397" sldId="257"/>
        </pc:sldMkLst>
        <pc:picChg chg="mod">
          <ac:chgData name="Lisa Ray" userId="S::lray@osbf.net::5330d4fc-dbd8-43d8-ab57-9447cc20a618" providerId="AD" clId="Web-{1E891A0A-90C4-F681-1928-D56583AE2CC8}" dt="2020-11-03T14:34:58.090" v="0" actId="14100"/>
          <ac:picMkLst>
            <pc:docMk/>
            <pc:sldMk cId="29562397" sldId="257"/>
            <ac:picMk id="5" creationId="{EAE73012-9A06-4C41-9CF7-87152D44139C}"/>
          </ac:picMkLst>
        </pc:picChg>
      </pc:sldChg>
    </pc:docChg>
  </pc:docChgLst>
  <pc:docChgLst>
    <pc:chgData name="Lisa Ray" userId="5330d4fc-dbd8-43d8-ab57-9447cc20a618" providerId="ADAL" clId="{705DE39E-EEC9-4F9A-AFEC-F21A477E9590}"/>
    <pc:docChg chg="custSel modSld">
      <pc:chgData name="Lisa Ray" userId="5330d4fc-dbd8-43d8-ab57-9447cc20a618" providerId="ADAL" clId="{705DE39E-EEC9-4F9A-AFEC-F21A477E9590}" dt="2020-10-28T17:38:56.188" v="73"/>
      <pc:docMkLst>
        <pc:docMk/>
      </pc:docMkLst>
      <pc:sldChg chg="addSp delSp modSp modAnim">
        <pc:chgData name="Lisa Ray" userId="5330d4fc-dbd8-43d8-ab57-9447cc20a618" providerId="ADAL" clId="{705DE39E-EEC9-4F9A-AFEC-F21A477E9590}" dt="2020-10-28T17:38:56.188" v="73"/>
        <pc:sldMkLst>
          <pc:docMk/>
          <pc:sldMk cId="29562397" sldId="257"/>
        </pc:sldMkLst>
        <pc:spChg chg="add del mod">
          <ac:chgData name="Lisa Ray" userId="5330d4fc-dbd8-43d8-ab57-9447cc20a618" providerId="ADAL" clId="{705DE39E-EEC9-4F9A-AFEC-F21A477E9590}" dt="2020-10-28T17:32:15.564" v="70" actId="478"/>
          <ac:spMkLst>
            <pc:docMk/>
            <pc:sldMk cId="29562397" sldId="257"/>
            <ac:spMk id="3" creationId="{6B567C92-E762-4235-A422-1BF0FFD090A2}"/>
          </ac:spMkLst>
        </pc:spChg>
        <pc:picChg chg="mod">
          <ac:chgData name="Lisa Ray" userId="5330d4fc-dbd8-43d8-ab57-9447cc20a618" providerId="ADAL" clId="{705DE39E-EEC9-4F9A-AFEC-F21A477E9590}" dt="2020-10-28T17:29:42.066" v="66" actId="1076"/>
          <ac:picMkLst>
            <pc:docMk/>
            <pc:sldMk cId="29562397" sldId="257"/>
            <ac:picMk id="4" creationId="{00000000-0000-0000-0000-000000000000}"/>
          </ac:picMkLst>
        </pc:picChg>
        <pc:picChg chg="add mod">
          <ac:chgData name="Lisa Ray" userId="5330d4fc-dbd8-43d8-ab57-9447cc20a618" providerId="ADAL" clId="{705DE39E-EEC9-4F9A-AFEC-F21A477E9590}" dt="2020-10-28T17:33:04.211" v="71" actId="1076"/>
          <ac:picMkLst>
            <pc:docMk/>
            <pc:sldMk cId="29562397" sldId="257"/>
            <ac:picMk id="5" creationId="{EAE73012-9A06-4C41-9CF7-87152D44139C}"/>
          </ac:picMkLst>
        </pc:picChg>
      </pc:sldChg>
      <pc:sldChg chg="modSp">
        <pc:chgData name="Lisa Ray" userId="5330d4fc-dbd8-43d8-ab57-9447cc20a618" providerId="ADAL" clId="{705DE39E-EEC9-4F9A-AFEC-F21A477E9590}" dt="2020-10-27T22:33:27.214" v="1" actId="1076"/>
        <pc:sldMkLst>
          <pc:docMk/>
          <pc:sldMk cId="889724764" sldId="288"/>
        </pc:sldMkLst>
        <pc:spChg chg="mod">
          <ac:chgData name="Lisa Ray" userId="5330d4fc-dbd8-43d8-ab57-9447cc20a618" providerId="ADAL" clId="{705DE39E-EEC9-4F9A-AFEC-F21A477E9590}" dt="2020-10-27T22:33:27.214" v="1" actId="1076"/>
          <ac:spMkLst>
            <pc:docMk/>
            <pc:sldMk cId="889724764" sldId="288"/>
            <ac:spMk id="6" creationId="{00000000-0000-0000-0000-000000000000}"/>
          </ac:spMkLst>
        </pc:spChg>
      </pc:sldChg>
      <pc:sldChg chg="modSp">
        <pc:chgData name="Lisa Ray" userId="5330d4fc-dbd8-43d8-ab57-9447cc20a618" providerId="ADAL" clId="{705DE39E-EEC9-4F9A-AFEC-F21A477E9590}" dt="2020-10-27T22:35:07.608" v="7" actId="1076"/>
        <pc:sldMkLst>
          <pc:docMk/>
          <pc:sldMk cId="242504482" sldId="289"/>
        </pc:sldMkLst>
        <pc:spChg chg="mod">
          <ac:chgData name="Lisa Ray" userId="5330d4fc-dbd8-43d8-ab57-9447cc20a618" providerId="ADAL" clId="{705DE39E-EEC9-4F9A-AFEC-F21A477E9590}" dt="2020-10-27T22:35:07.608" v="7" actId="1076"/>
          <ac:spMkLst>
            <pc:docMk/>
            <pc:sldMk cId="242504482" sldId="289"/>
            <ac:spMk id="7" creationId="{00000000-0000-0000-0000-000000000000}"/>
          </ac:spMkLst>
        </pc:spChg>
      </pc:sldChg>
      <pc:sldChg chg="modSp">
        <pc:chgData name="Lisa Ray" userId="5330d4fc-dbd8-43d8-ab57-9447cc20a618" providerId="ADAL" clId="{705DE39E-EEC9-4F9A-AFEC-F21A477E9590}" dt="2020-10-27T22:35:32.631" v="10" actId="1076"/>
        <pc:sldMkLst>
          <pc:docMk/>
          <pc:sldMk cId="313478059" sldId="290"/>
        </pc:sldMkLst>
        <pc:spChg chg="mod">
          <ac:chgData name="Lisa Ray" userId="5330d4fc-dbd8-43d8-ab57-9447cc20a618" providerId="ADAL" clId="{705DE39E-EEC9-4F9A-AFEC-F21A477E9590}" dt="2020-10-27T22:35:25.312" v="9" actId="255"/>
          <ac:spMkLst>
            <pc:docMk/>
            <pc:sldMk cId="313478059" sldId="290"/>
            <ac:spMk id="6" creationId="{00000000-0000-0000-0000-000000000000}"/>
          </ac:spMkLst>
        </pc:spChg>
        <pc:spChg chg="mod">
          <ac:chgData name="Lisa Ray" userId="5330d4fc-dbd8-43d8-ab57-9447cc20a618" providerId="ADAL" clId="{705DE39E-EEC9-4F9A-AFEC-F21A477E9590}" dt="2020-10-27T22:35:32.631" v="10" actId="1076"/>
          <ac:spMkLst>
            <pc:docMk/>
            <pc:sldMk cId="313478059" sldId="290"/>
            <ac:spMk id="7" creationId="{00000000-0000-0000-0000-000000000000}"/>
          </ac:spMkLst>
        </pc:spChg>
      </pc:sldChg>
      <pc:sldChg chg="modSp modAnim">
        <pc:chgData name="Lisa Ray" userId="5330d4fc-dbd8-43d8-ab57-9447cc20a618" providerId="ADAL" clId="{705DE39E-EEC9-4F9A-AFEC-F21A477E9590}" dt="2020-10-27T23:31:19.513" v="36" actId="20577"/>
        <pc:sldMkLst>
          <pc:docMk/>
          <pc:sldMk cId="1089676939" sldId="294"/>
        </pc:sldMkLst>
        <pc:spChg chg="mod">
          <ac:chgData name="Lisa Ray" userId="5330d4fc-dbd8-43d8-ab57-9447cc20a618" providerId="ADAL" clId="{705DE39E-EEC9-4F9A-AFEC-F21A477E9590}" dt="2020-10-27T23:30:33.279" v="12" actId="1076"/>
          <ac:spMkLst>
            <pc:docMk/>
            <pc:sldMk cId="1089676939" sldId="294"/>
            <ac:spMk id="8" creationId="{00000000-0000-0000-0000-000000000000}"/>
          </ac:spMkLst>
        </pc:spChg>
        <pc:spChg chg="mod">
          <ac:chgData name="Lisa Ray" userId="5330d4fc-dbd8-43d8-ab57-9447cc20a618" providerId="ADAL" clId="{705DE39E-EEC9-4F9A-AFEC-F21A477E9590}" dt="2020-10-27T23:31:19.513" v="36" actId="20577"/>
          <ac:spMkLst>
            <pc:docMk/>
            <pc:sldMk cId="1089676939" sldId="294"/>
            <ac:spMk id="9" creationId="{00000000-0000-0000-0000-000000000000}"/>
          </ac:spMkLst>
        </pc:spChg>
      </pc:sldChg>
      <pc:sldChg chg="modSp">
        <pc:chgData name="Lisa Ray" userId="5330d4fc-dbd8-43d8-ab57-9447cc20a618" providerId="ADAL" clId="{705DE39E-EEC9-4F9A-AFEC-F21A477E9590}" dt="2020-10-27T23:32:26.443" v="59" actId="1076"/>
        <pc:sldMkLst>
          <pc:docMk/>
          <pc:sldMk cId="3642670932" sldId="296"/>
        </pc:sldMkLst>
        <pc:spChg chg="mod">
          <ac:chgData name="Lisa Ray" userId="5330d4fc-dbd8-43d8-ab57-9447cc20a618" providerId="ADAL" clId="{705DE39E-EEC9-4F9A-AFEC-F21A477E9590}" dt="2020-10-27T23:32:06.946" v="58" actId="20577"/>
          <ac:spMkLst>
            <pc:docMk/>
            <pc:sldMk cId="3642670932" sldId="296"/>
            <ac:spMk id="6" creationId="{00000000-0000-0000-0000-000000000000}"/>
          </ac:spMkLst>
        </pc:spChg>
        <pc:spChg chg="mod">
          <ac:chgData name="Lisa Ray" userId="5330d4fc-dbd8-43d8-ab57-9447cc20a618" providerId="ADAL" clId="{705DE39E-EEC9-4F9A-AFEC-F21A477E9590}" dt="2020-10-27T23:31:56.557" v="39" actId="6549"/>
          <ac:spMkLst>
            <pc:docMk/>
            <pc:sldMk cId="3642670932" sldId="296"/>
            <ac:spMk id="8" creationId="{00000000-0000-0000-0000-000000000000}"/>
          </ac:spMkLst>
        </pc:spChg>
        <pc:picChg chg="mod">
          <ac:chgData name="Lisa Ray" userId="5330d4fc-dbd8-43d8-ab57-9447cc20a618" providerId="ADAL" clId="{705DE39E-EEC9-4F9A-AFEC-F21A477E9590}" dt="2020-10-27T23:32:26.443" v="59" actId="1076"/>
          <ac:picMkLst>
            <pc:docMk/>
            <pc:sldMk cId="3642670932" sldId="296"/>
            <ac:picMk id="4" creationId="{00000000-0000-0000-0000-000000000000}"/>
          </ac:picMkLst>
        </pc:picChg>
      </pc:sldChg>
    </pc:docChg>
  </pc:docChgLst>
  <pc:docChgLst>
    <pc:chgData name="Lisa Ray" userId="S::lray@osbf.net::5330d4fc-dbd8-43d8-ab57-9447cc20a618" providerId="AD" clId="Web-{B99C93AE-479B-C81C-8929-770DC6CFAD1A}"/>
    <pc:docChg chg="modSld">
      <pc:chgData name="Lisa Ray" userId="S::lray@osbf.net::5330d4fc-dbd8-43d8-ab57-9447cc20a618" providerId="AD" clId="Web-{B99C93AE-479B-C81C-8929-770DC6CFAD1A}" dt="2020-10-27T22:31:01.635" v="97" actId="20577"/>
      <pc:docMkLst>
        <pc:docMk/>
      </pc:docMkLst>
      <pc:sldChg chg="modSp">
        <pc:chgData name="Lisa Ray" userId="S::lray@osbf.net::5330d4fc-dbd8-43d8-ab57-9447cc20a618" providerId="AD" clId="Web-{B99C93AE-479B-C81C-8929-770DC6CFAD1A}" dt="2020-10-27T22:15:45.395" v="6" actId="20577"/>
        <pc:sldMkLst>
          <pc:docMk/>
          <pc:sldMk cId="1233398957" sldId="271"/>
        </pc:sldMkLst>
        <pc:spChg chg="mod">
          <ac:chgData name="Lisa Ray" userId="S::lray@osbf.net::5330d4fc-dbd8-43d8-ab57-9447cc20a618" providerId="AD" clId="Web-{B99C93AE-479B-C81C-8929-770DC6CFAD1A}" dt="2020-10-27T22:15:45.395" v="6" actId="20577"/>
          <ac:spMkLst>
            <pc:docMk/>
            <pc:sldMk cId="1233398957" sldId="271"/>
            <ac:spMk id="6" creationId="{00000000-0000-0000-0000-000000000000}"/>
          </ac:spMkLst>
        </pc:spChg>
      </pc:sldChg>
      <pc:sldChg chg="modSp">
        <pc:chgData name="Lisa Ray" userId="S::lray@osbf.net::5330d4fc-dbd8-43d8-ab57-9447cc20a618" providerId="AD" clId="Web-{B99C93AE-479B-C81C-8929-770DC6CFAD1A}" dt="2020-10-27T22:16:03.395" v="9" actId="1076"/>
        <pc:sldMkLst>
          <pc:docMk/>
          <pc:sldMk cId="3065776647" sldId="273"/>
        </pc:sldMkLst>
        <pc:graphicFrameChg chg="mod">
          <ac:chgData name="Lisa Ray" userId="S::lray@osbf.net::5330d4fc-dbd8-43d8-ab57-9447cc20a618" providerId="AD" clId="Web-{B99C93AE-479B-C81C-8929-770DC6CFAD1A}" dt="2020-10-27T22:16:03.395" v="9" actId="1076"/>
          <ac:graphicFrameMkLst>
            <pc:docMk/>
            <pc:sldMk cId="3065776647" sldId="273"/>
            <ac:graphicFrameMk id="3" creationId="{00000000-0000-0000-0000-000000000000}"/>
          </ac:graphicFrameMkLst>
        </pc:graphicFrameChg>
      </pc:sldChg>
      <pc:sldChg chg="modSp">
        <pc:chgData name="Lisa Ray" userId="S::lray@osbf.net::5330d4fc-dbd8-43d8-ab57-9447cc20a618" providerId="AD" clId="Web-{B99C93AE-479B-C81C-8929-770DC6CFAD1A}" dt="2020-10-27T22:16:39.332" v="10" actId="1076"/>
        <pc:sldMkLst>
          <pc:docMk/>
          <pc:sldMk cId="1402106364" sldId="274"/>
        </pc:sldMkLst>
        <pc:spChg chg="mod">
          <ac:chgData name="Lisa Ray" userId="S::lray@osbf.net::5330d4fc-dbd8-43d8-ab57-9447cc20a618" providerId="AD" clId="Web-{B99C93AE-479B-C81C-8929-770DC6CFAD1A}" dt="2020-10-27T22:16:39.332" v="10" actId="1076"/>
          <ac:spMkLst>
            <pc:docMk/>
            <pc:sldMk cId="1402106364" sldId="274"/>
            <ac:spMk id="7" creationId="{00000000-0000-0000-0000-000000000000}"/>
          </ac:spMkLst>
        </pc:spChg>
      </pc:sldChg>
      <pc:sldChg chg="modSp">
        <pc:chgData name="Lisa Ray" userId="S::lray@osbf.net::5330d4fc-dbd8-43d8-ab57-9447cc20a618" providerId="AD" clId="Web-{B99C93AE-479B-C81C-8929-770DC6CFAD1A}" dt="2020-10-27T22:18:54.159" v="36" actId="1076"/>
        <pc:sldMkLst>
          <pc:docMk/>
          <pc:sldMk cId="1801572176" sldId="275"/>
        </pc:sldMkLst>
        <pc:spChg chg="mod">
          <ac:chgData name="Lisa Ray" userId="S::lray@osbf.net::5330d4fc-dbd8-43d8-ab57-9447cc20a618" providerId="AD" clId="Web-{B99C93AE-479B-C81C-8929-770DC6CFAD1A}" dt="2020-10-27T22:18:44.034" v="35" actId="1076"/>
          <ac:spMkLst>
            <pc:docMk/>
            <pc:sldMk cId="1801572176" sldId="275"/>
            <ac:spMk id="6" creationId="{00000000-0000-0000-0000-000000000000}"/>
          </ac:spMkLst>
        </pc:spChg>
        <pc:spChg chg="mod">
          <ac:chgData name="Lisa Ray" userId="S::lray@osbf.net::5330d4fc-dbd8-43d8-ab57-9447cc20a618" providerId="AD" clId="Web-{B99C93AE-479B-C81C-8929-770DC6CFAD1A}" dt="2020-10-27T22:18:37.096" v="34" actId="1076"/>
          <ac:spMkLst>
            <pc:docMk/>
            <pc:sldMk cId="1801572176" sldId="275"/>
            <ac:spMk id="7" creationId="{00000000-0000-0000-0000-000000000000}"/>
          </ac:spMkLst>
        </pc:spChg>
        <pc:spChg chg="mod">
          <ac:chgData name="Lisa Ray" userId="S::lray@osbf.net::5330d4fc-dbd8-43d8-ab57-9447cc20a618" providerId="AD" clId="Web-{B99C93AE-479B-C81C-8929-770DC6CFAD1A}" dt="2020-10-27T22:18:54.159" v="36" actId="1076"/>
          <ac:spMkLst>
            <pc:docMk/>
            <pc:sldMk cId="1801572176" sldId="275"/>
            <ac:spMk id="8" creationId="{00000000-0000-0000-0000-000000000000}"/>
          </ac:spMkLst>
        </pc:spChg>
        <pc:spChg chg="mod">
          <ac:chgData name="Lisa Ray" userId="S::lray@osbf.net::5330d4fc-dbd8-43d8-ab57-9447cc20a618" providerId="AD" clId="Web-{B99C93AE-479B-C81C-8929-770DC6CFAD1A}" dt="2020-10-27T22:18:24.862" v="33" actId="1076"/>
          <ac:spMkLst>
            <pc:docMk/>
            <pc:sldMk cId="1801572176" sldId="275"/>
            <ac:spMk id="9" creationId="{00000000-0000-0000-0000-000000000000}"/>
          </ac:spMkLst>
        </pc:spChg>
      </pc:sldChg>
      <pc:sldChg chg="modSp">
        <pc:chgData name="Lisa Ray" userId="S::lray@osbf.net::5330d4fc-dbd8-43d8-ab57-9447cc20a618" providerId="AD" clId="Web-{B99C93AE-479B-C81C-8929-770DC6CFAD1A}" dt="2020-10-27T22:20:16.361" v="44" actId="1076"/>
        <pc:sldMkLst>
          <pc:docMk/>
          <pc:sldMk cId="2362363178" sldId="277"/>
        </pc:sldMkLst>
        <pc:spChg chg="mod">
          <ac:chgData name="Lisa Ray" userId="S::lray@osbf.net::5330d4fc-dbd8-43d8-ab57-9447cc20a618" providerId="AD" clId="Web-{B99C93AE-479B-C81C-8929-770DC6CFAD1A}" dt="2020-10-27T22:19:55.830" v="41" actId="1076"/>
          <ac:spMkLst>
            <pc:docMk/>
            <pc:sldMk cId="2362363178" sldId="277"/>
            <ac:spMk id="6" creationId="{00000000-0000-0000-0000-000000000000}"/>
          </ac:spMkLst>
        </pc:spChg>
        <pc:picChg chg="mod">
          <ac:chgData name="Lisa Ray" userId="S::lray@osbf.net::5330d4fc-dbd8-43d8-ab57-9447cc20a618" providerId="AD" clId="Web-{B99C93AE-479B-C81C-8929-770DC6CFAD1A}" dt="2020-10-27T22:20:05.205" v="42" actId="1076"/>
          <ac:picMkLst>
            <pc:docMk/>
            <pc:sldMk cId="2362363178" sldId="277"/>
            <ac:picMk id="10" creationId="{00000000-0000-0000-0000-000000000000}"/>
          </ac:picMkLst>
        </pc:picChg>
        <pc:picChg chg="mod">
          <ac:chgData name="Lisa Ray" userId="S::lray@osbf.net::5330d4fc-dbd8-43d8-ab57-9447cc20a618" providerId="AD" clId="Web-{B99C93AE-479B-C81C-8929-770DC6CFAD1A}" dt="2020-10-27T22:20:10.502" v="43" actId="1076"/>
          <ac:picMkLst>
            <pc:docMk/>
            <pc:sldMk cId="2362363178" sldId="277"/>
            <ac:picMk id="11" creationId="{00000000-0000-0000-0000-000000000000}"/>
          </ac:picMkLst>
        </pc:picChg>
        <pc:picChg chg="mod">
          <ac:chgData name="Lisa Ray" userId="S::lray@osbf.net::5330d4fc-dbd8-43d8-ab57-9447cc20a618" providerId="AD" clId="Web-{B99C93AE-479B-C81C-8929-770DC6CFAD1A}" dt="2020-10-27T22:20:16.361" v="44" actId="1076"/>
          <ac:picMkLst>
            <pc:docMk/>
            <pc:sldMk cId="2362363178" sldId="277"/>
            <ac:picMk id="12" creationId="{00000000-0000-0000-0000-000000000000}"/>
          </ac:picMkLst>
        </pc:picChg>
      </pc:sldChg>
      <pc:sldChg chg="modSp">
        <pc:chgData name="Lisa Ray" userId="S::lray@osbf.net::5330d4fc-dbd8-43d8-ab57-9447cc20a618" providerId="AD" clId="Web-{B99C93AE-479B-C81C-8929-770DC6CFAD1A}" dt="2020-10-27T22:23:45.812" v="69" actId="20577"/>
        <pc:sldMkLst>
          <pc:docMk/>
          <pc:sldMk cId="3448947231" sldId="285"/>
        </pc:sldMkLst>
        <pc:spChg chg="mod">
          <ac:chgData name="Lisa Ray" userId="S::lray@osbf.net::5330d4fc-dbd8-43d8-ab57-9447cc20a618" providerId="AD" clId="Web-{B99C93AE-479B-C81C-8929-770DC6CFAD1A}" dt="2020-10-27T22:23:15.828" v="66" actId="1076"/>
          <ac:spMkLst>
            <pc:docMk/>
            <pc:sldMk cId="3448947231" sldId="285"/>
            <ac:spMk id="7" creationId="{00000000-0000-0000-0000-000000000000}"/>
          </ac:spMkLst>
        </pc:spChg>
        <pc:spChg chg="mod">
          <ac:chgData name="Lisa Ray" userId="S::lray@osbf.net::5330d4fc-dbd8-43d8-ab57-9447cc20a618" providerId="AD" clId="Web-{B99C93AE-479B-C81C-8929-770DC6CFAD1A}" dt="2020-10-27T22:23:45.812" v="69" actId="20577"/>
          <ac:spMkLst>
            <pc:docMk/>
            <pc:sldMk cId="3448947231" sldId="285"/>
            <ac:spMk id="8" creationId="{00000000-0000-0000-0000-000000000000}"/>
          </ac:spMkLst>
        </pc:spChg>
        <pc:picChg chg="mod">
          <ac:chgData name="Lisa Ray" userId="S::lray@osbf.net::5330d4fc-dbd8-43d8-ab57-9447cc20a618" providerId="AD" clId="Web-{B99C93AE-479B-C81C-8929-770DC6CFAD1A}" dt="2020-10-27T22:22:11.188" v="55" actId="1076"/>
          <ac:picMkLst>
            <pc:docMk/>
            <pc:sldMk cId="3448947231" sldId="285"/>
            <ac:picMk id="4" creationId="{00000000-0000-0000-0000-000000000000}"/>
          </ac:picMkLst>
        </pc:picChg>
      </pc:sldChg>
      <pc:sldChg chg="modSp">
        <pc:chgData name="Lisa Ray" userId="S::lray@osbf.net::5330d4fc-dbd8-43d8-ab57-9447cc20a618" providerId="AD" clId="Web-{B99C93AE-479B-C81C-8929-770DC6CFAD1A}" dt="2020-10-27T22:30:26.885" v="95" actId="20577"/>
        <pc:sldMkLst>
          <pc:docMk/>
          <pc:sldMk cId="889724764" sldId="288"/>
        </pc:sldMkLst>
        <pc:spChg chg="mod">
          <ac:chgData name="Lisa Ray" userId="S::lray@osbf.net::5330d4fc-dbd8-43d8-ab57-9447cc20a618" providerId="AD" clId="Web-{B99C93AE-479B-C81C-8929-770DC6CFAD1A}" dt="2020-10-27T22:30:26.885" v="95" actId="20577"/>
          <ac:spMkLst>
            <pc:docMk/>
            <pc:sldMk cId="889724764" sldId="288"/>
            <ac:spMk id="6" creationId="{00000000-0000-0000-0000-000000000000}"/>
          </ac:spMkLst>
        </pc:spChg>
      </pc:sldChg>
    </pc:docChg>
  </pc:docChgLst>
  <pc:docChgLst>
    <pc:chgData name="Lisa Ray" userId="S::lray@osbf.net::5330d4fc-dbd8-43d8-ab57-9447cc20a618" providerId="AD" clId="Web-{947204D6-B4D1-7F3C-7F50-E7E15ABBF415}"/>
    <pc:docChg chg="modSld">
      <pc:chgData name="Lisa Ray" userId="S::lray@osbf.net::5330d4fc-dbd8-43d8-ab57-9447cc20a618" providerId="AD" clId="Web-{947204D6-B4D1-7F3C-7F50-E7E15ABBF415}" dt="2020-10-28T17:25:16.971" v="194" actId="1076"/>
      <pc:docMkLst>
        <pc:docMk/>
      </pc:docMkLst>
      <pc:sldChg chg="modSp">
        <pc:chgData name="Lisa Ray" userId="S::lray@osbf.net::5330d4fc-dbd8-43d8-ab57-9447cc20a618" providerId="AD" clId="Web-{947204D6-B4D1-7F3C-7F50-E7E15ABBF415}" dt="2020-10-28T17:12:48.165" v="115" actId="1076"/>
        <pc:sldMkLst>
          <pc:docMk/>
          <pc:sldMk cId="128853055" sldId="259"/>
        </pc:sldMkLst>
        <pc:spChg chg="mod">
          <ac:chgData name="Lisa Ray" userId="S::lray@osbf.net::5330d4fc-dbd8-43d8-ab57-9447cc20a618" providerId="AD" clId="Web-{947204D6-B4D1-7F3C-7F50-E7E15ABBF415}" dt="2020-10-28T17:11:47.803" v="103" actId="20577"/>
          <ac:spMkLst>
            <pc:docMk/>
            <pc:sldMk cId="128853055" sldId="259"/>
            <ac:spMk id="6" creationId="{00000000-0000-0000-0000-000000000000}"/>
          </ac:spMkLst>
        </pc:spChg>
        <pc:spChg chg="mod">
          <ac:chgData name="Lisa Ray" userId="S::lray@osbf.net::5330d4fc-dbd8-43d8-ab57-9447cc20a618" providerId="AD" clId="Web-{947204D6-B4D1-7F3C-7F50-E7E15ABBF415}" dt="2020-10-28T17:12:48.165" v="115" actId="1076"/>
          <ac:spMkLst>
            <pc:docMk/>
            <pc:sldMk cId="128853055" sldId="259"/>
            <ac:spMk id="7" creationId="{00000000-0000-0000-0000-000000000000}"/>
          </ac:spMkLst>
        </pc:spChg>
        <pc:spChg chg="mod">
          <ac:chgData name="Lisa Ray" userId="S::lray@osbf.net::5330d4fc-dbd8-43d8-ab57-9447cc20a618" providerId="AD" clId="Web-{947204D6-B4D1-7F3C-7F50-E7E15ABBF415}" dt="2020-10-28T17:12:15.367" v="114" actId="14100"/>
          <ac:spMkLst>
            <pc:docMk/>
            <pc:sldMk cId="128853055" sldId="259"/>
            <ac:spMk id="8" creationId="{00000000-0000-0000-0000-000000000000}"/>
          </ac:spMkLst>
        </pc:spChg>
      </pc:sldChg>
      <pc:sldChg chg="modSp">
        <pc:chgData name="Lisa Ray" userId="S::lray@osbf.net::5330d4fc-dbd8-43d8-ab57-9447cc20a618" providerId="AD" clId="Web-{947204D6-B4D1-7F3C-7F50-E7E15ABBF415}" dt="2020-10-28T17:14:05.042" v="130" actId="20577"/>
        <pc:sldMkLst>
          <pc:docMk/>
          <pc:sldMk cId="1259549040" sldId="260"/>
        </pc:sldMkLst>
        <pc:spChg chg="mod">
          <ac:chgData name="Lisa Ray" userId="S::lray@osbf.net::5330d4fc-dbd8-43d8-ab57-9447cc20a618" providerId="AD" clId="Web-{947204D6-B4D1-7F3C-7F50-E7E15ABBF415}" dt="2020-10-28T17:13:23.119" v="118" actId="1076"/>
          <ac:spMkLst>
            <pc:docMk/>
            <pc:sldMk cId="1259549040" sldId="260"/>
            <ac:spMk id="2" creationId="{00000000-0000-0000-0000-000000000000}"/>
          </ac:spMkLst>
        </pc:spChg>
        <pc:spChg chg="mod">
          <ac:chgData name="Lisa Ray" userId="S::lray@osbf.net::5330d4fc-dbd8-43d8-ab57-9447cc20a618" providerId="AD" clId="Web-{947204D6-B4D1-7F3C-7F50-E7E15ABBF415}" dt="2020-10-28T17:14:05.042" v="130" actId="20577"/>
          <ac:spMkLst>
            <pc:docMk/>
            <pc:sldMk cId="1259549040" sldId="260"/>
            <ac:spMk id="5" creationId="{00000000-0000-0000-0000-000000000000}"/>
          </ac:spMkLst>
        </pc:spChg>
      </pc:sldChg>
      <pc:sldChg chg="modSp">
        <pc:chgData name="Lisa Ray" userId="S::lray@osbf.net::5330d4fc-dbd8-43d8-ab57-9447cc20a618" providerId="AD" clId="Web-{947204D6-B4D1-7F3C-7F50-E7E15ABBF415}" dt="2020-10-28T17:14:48.091" v="144" actId="1076"/>
        <pc:sldMkLst>
          <pc:docMk/>
          <pc:sldMk cId="3501656382" sldId="261"/>
        </pc:sldMkLst>
        <pc:spChg chg="mod">
          <ac:chgData name="Lisa Ray" userId="S::lray@osbf.net::5330d4fc-dbd8-43d8-ab57-9447cc20a618" providerId="AD" clId="Web-{947204D6-B4D1-7F3C-7F50-E7E15ABBF415}" dt="2020-10-28T17:14:41.575" v="142" actId="20577"/>
          <ac:spMkLst>
            <pc:docMk/>
            <pc:sldMk cId="3501656382" sldId="261"/>
            <ac:spMk id="9" creationId="{00000000-0000-0000-0000-000000000000}"/>
          </ac:spMkLst>
        </pc:spChg>
        <pc:spChg chg="mod">
          <ac:chgData name="Lisa Ray" userId="S::lray@osbf.net::5330d4fc-dbd8-43d8-ab57-9447cc20a618" providerId="AD" clId="Web-{947204D6-B4D1-7F3C-7F50-E7E15ABBF415}" dt="2020-10-28T17:14:48.091" v="144" actId="1076"/>
          <ac:spMkLst>
            <pc:docMk/>
            <pc:sldMk cId="3501656382" sldId="261"/>
            <ac:spMk id="10" creationId="{00000000-0000-0000-0000-000000000000}"/>
          </ac:spMkLst>
        </pc:spChg>
        <pc:spChg chg="mod">
          <ac:chgData name="Lisa Ray" userId="S::lray@osbf.net::5330d4fc-dbd8-43d8-ab57-9447cc20a618" providerId="AD" clId="Web-{947204D6-B4D1-7F3C-7F50-E7E15ABBF415}" dt="2020-10-28T17:14:30.559" v="132" actId="1076"/>
          <ac:spMkLst>
            <pc:docMk/>
            <pc:sldMk cId="3501656382" sldId="261"/>
            <ac:spMk id="11" creationId="{00000000-0000-0000-0000-000000000000}"/>
          </ac:spMkLst>
        </pc:spChg>
      </pc:sldChg>
      <pc:sldChg chg="modSp">
        <pc:chgData name="Lisa Ray" userId="S::lray@osbf.net::5330d4fc-dbd8-43d8-ab57-9447cc20a618" providerId="AD" clId="Web-{947204D6-B4D1-7F3C-7F50-E7E15ABBF415}" dt="2020-10-28T17:15:28.733" v="149" actId="20577"/>
        <pc:sldMkLst>
          <pc:docMk/>
          <pc:sldMk cId="2290699634" sldId="262"/>
        </pc:sldMkLst>
        <pc:spChg chg="mod">
          <ac:chgData name="Lisa Ray" userId="S::lray@osbf.net::5330d4fc-dbd8-43d8-ab57-9447cc20a618" providerId="AD" clId="Web-{947204D6-B4D1-7F3C-7F50-E7E15ABBF415}" dt="2020-10-28T17:15:28.733" v="149" actId="20577"/>
          <ac:spMkLst>
            <pc:docMk/>
            <pc:sldMk cId="2290699634" sldId="262"/>
            <ac:spMk id="7" creationId="{00000000-0000-0000-0000-000000000000}"/>
          </ac:spMkLst>
        </pc:spChg>
      </pc:sldChg>
      <pc:sldChg chg="modSp">
        <pc:chgData name="Lisa Ray" userId="S::lray@osbf.net::5330d4fc-dbd8-43d8-ab57-9447cc20a618" providerId="AD" clId="Web-{947204D6-B4D1-7F3C-7F50-E7E15ABBF415}" dt="2020-10-28T17:17:07.892" v="179" actId="1076"/>
        <pc:sldMkLst>
          <pc:docMk/>
          <pc:sldMk cId="3623543421" sldId="263"/>
        </pc:sldMkLst>
        <pc:graphicFrameChg chg="mod modGraphic">
          <ac:chgData name="Lisa Ray" userId="S::lray@osbf.net::5330d4fc-dbd8-43d8-ab57-9447cc20a618" providerId="AD" clId="Web-{947204D6-B4D1-7F3C-7F50-E7E15ABBF415}" dt="2020-10-28T17:17:07.892" v="179" actId="1076"/>
          <ac:graphicFrameMkLst>
            <pc:docMk/>
            <pc:sldMk cId="3623543421" sldId="263"/>
            <ac:graphicFrameMk id="12" creationId="{00000000-0000-0000-0000-000000000000}"/>
          </ac:graphicFrameMkLst>
        </pc:graphicFrameChg>
      </pc:sldChg>
      <pc:sldChg chg="modSp">
        <pc:chgData name="Lisa Ray" userId="S::lray@osbf.net::5330d4fc-dbd8-43d8-ab57-9447cc20a618" providerId="AD" clId="Web-{947204D6-B4D1-7F3C-7F50-E7E15ABBF415}" dt="2020-10-28T17:18:47.739" v="182" actId="14100"/>
        <pc:sldMkLst>
          <pc:docMk/>
          <pc:sldMk cId="4069574543" sldId="264"/>
        </pc:sldMkLst>
        <pc:picChg chg="mod">
          <ac:chgData name="Lisa Ray" userId="S::lray@osbf.net::5330d4fc-dbd8-43d8-ab57-9447cc20a618" providerId="AD" clId="Web-{947204D6-B4D1-7F3C-7F50-E7E15ABBF415}" dt="2020-10-28T17:18:47.739" v="182" actId="14100"/>
          <ac:picMkLst>
            <pc:docMk/>
            <pc:sldMk cId="4069574543" sldId="264"/>
            <ac:picMk id="4" creationId="{00000000-0000-0000-0000-000000000000}"/>
          </ac:picMkLst>
        </pc:picChg>
      </pc:sldChg>
      <pc:sldChg chg="modSp">
        <pc:chgData name="Lisa Ray" userId="S::lray@osbf.net::5330d4fc-dbd8-43d8-ab57-9447cc20a618" providerId="AD" clId="Web-{947204D6-B4D1-7F3C-7F50-E7E15ABBF415}" dt="2020-10-28T17:20:05.086" v="183" actId="1076"/>
        <pc:sldMkLst>
          <pc:docMk/>
          <pc:sldMk cId="4001209438" sldId="269"/>
        </pc:sldMkLst>
        <pc:graphicFrameChg chg="mod">
          <ac:chgData name="Lisa Ray" userId="S::lray@osbf.net::5330d4fc-dbd8-43d8-ab57-9447cc20a618" providerId="AD" clId="Web-{947204D6-B4D1-7F3C-7F50-E7E15ABBF415}" dt="2020-10-28T17:20:05.086" v="183" actId="1076"/>
          <ac:graphicFrameMkLst>
            <pc:docMk/>
            <pc:sldMk cId="4001209438" sldId="269"/>
            <ac:graphicFrameMk id="7" creationId="{00000000-0000-0000-0000-000000000000}"/>
          </ac:graphicFrameMkLst>
        </pc:graphicFrameChg>
      </pc:sldChg>
      <pc:sldChg chg="modSp">
        <pc:chgData name="Lisa Ray" userId="S::lray@osbf.net::5330d4fc-dbd8-43d8-ab57-9447cc20a618" providerId="AD" clId="Web-{947204D6-B4D1-7F3C-7F50-E7E15ABBF415}" dt="2020-10-28T17:21:14.572" v="185" actId="1076"/>
        <pc:sldMkLst>
          <pc:docMk/>
          <pc:sldMk cId="1233398957" sldId="271"/>
        </pc:sldMkLst>
        <pc:picChg chg="mod">
          <ac:chgData name="Lisa Ray" userId="S::lray@osbf.net::5330d4fc-dbd8-43d8-ab57-9447cc20a618" providerId="AD" clId="Web-{947204D6-B4D1-7F3C-7F50-E7E15ABBF415}" dt="2020-10-28T17:21:14.572" v="185" actId="1076"/>
          <ac:picMkLst>
            <pc:docMk/>
            <pc:sldMk cId="1233398957" sldId="271"/>
            <ac:picMk id="4" creationId="{00000000-0000-0000-0000-000000000000}"/>
          </ac:picMkLst>
        </pc:picChg>
      </pc:sldChg>
      <pc:sldChg chg="modSp">
        <pc:chgData name="Lisa Ray" userId="S::lray@osbf.net::5330d4fc-dbd8-43d8-ab57-9447cc20a618" providerId="AD" clId="Web-{947204D6-B4D1-7F3C-7F50-E7E15ABBF415}" dt="2020-10-28T17:22:39.809" v="193" actId="1076"/>
        <pc:sldMkLst>
          <pc:docMk/>
          <pc:sldMk cId="1801572176" sldId="275"/>
        </pc:sldMkLst>
        <pc:spChg chg="mod">
          <ac:chgData name="Lisa Ray" userId="S::lray@osbf.net::5330d4fc-dbd8-43d8-ab57-9447cc20a618" providerId="AD" clId="Web-{947204D6-B4D1-7F3C-7F50-E7E15ABBF415}" dt="2020-10-28T17:21:58.886" v="186" actId="1076"/>
          <ac:spMkLst>
            <pc:docMk/>
            <pc:sldMk cId="1801572176" sldId="275"/>
            <ac:spMk id="5" creationId="{00000000-0000-0000-0000-000000000000}"/>
          </ac:spMkLst>
        </pc:spChg>
        <pc:spChg chg="mod">
          <ac:chgData name="Lisa Ray" userId="S::lray@osbf.net::5330d4fc-dbd8-43d8-ab57-9447cc20a618" providerId="AD" clId="Web-{947204D6-B4D1-7F3C-7F50-E7E15ABBF415}" dt="2020-10-28T17:22:10.887" v="188" actId="1076"/>
          <ac:spMkLst>
            <pc:docMk/>
            <pc:sldMk cId="1801572176" sldId="275"/>
            <ac:spMk id="6" creationId="{00000000-0000-0000-0000-000000000000}"/>
          </ac:spMkLst>
        </pc:spChg>
        <pc:spChg chg="mod">
          <ac:chgData name="Lisa Ray" userId="S::lray@osbf.net::5330d4fc-dbd8-43d8-ab57-9447cc20a618" providerId="AD" clId="Web-{947204D6-B4D1-7F3C-7F50-E7E15ABBF415}" dt="2020-10-28T17:22:39.809" v="193" actId="1076"/>
          <ac:spMkLst>
            <pc:docMk/>
            <pc:sldMk cId="1801572176" sldId="275"/>
            <ac:spMk id="7" creationId="{00000000-0000-0000-0000-000000000000}"/>
          </ac:spMkLst>
        </pc:spChg>
        <pc:spChg chg="mod">
          <ac:chgData name="Lisa Ray" userId="S::lray@osbf.net::5330d4fc-dbd8-43d8-ab57-9447cc20a618" providerId="AD" clId="Web-{947204D6-B4D1-7F3C-7F50-E7E15ABBF415}" dt="2020-10-28T17:22:20.371" v="191" actId="14100"/>
          <ac:spMkLst>
            <pc:docMk/>
            <pc:sldMk cId="1801572176" sldId="275"/>
            <ac:spMk id="8" creationId="{00000000-0000-0000-0000-000000000000}"/>
          </ac:spMkLst>
        </pc:spChg>
        <pc:spChg chg="mod">
          <ac:chgData name="Lisa Ray" userId="S::lray@osbf.net::5330d4fc-dbd8-43d8-ab57-9447cc20a618" providerId="AD" clId="Web-{947204D6-B4D1-7F3C-7F50-E7E15ABBF415}" dt="2020-10-28T17:22:32.294" v="192" actId="1076"/>
          <ac:spMkLst>
            <pc:docMk/>
            <pc:sldMk cId="1801572176" sldId="275"/>
            <ac:spMk id="9" creationId="{00000000-0000-0000-0000-000000000000}"/>
          </ac:spMkLst>
        </pc:spChg>
      </pc:sldChg>
      <pc:sldChg chg="modSp">
        <pc:chgData name="Lisa Ray" userId="S::lray@osbf.net::5330d4fc-dbd8-43d8-ab57-9447cc20a618" providerId="AD" clId="Web-{947204D6-B4D1-7F3C-7F50-E7E15ABBF415}" dt="2020-10-28T17:25:16.971" v="194" actId="1076"/>
        <pc:sldMkLst>
          <pc:docMk/>
          <pc:sldMk cId="918956135" sldId="276"/>
        </pc:sldMkLst>
        <pc:spChg chg="mod">
          <ac:chgData name="Lisa Ray" userId="S::lray@osbf.net::5330d4fc-dbd8-43d8-ab57-9447cc20a618" providerId="AD" clId="Web-{947204D6-B4D1-7F3C-7F50-E7E15ABBF415}" dt="2020-10-28T17:25:16.971" v="194" actId="1076"/>
          <ac:spMkLst>
            <pc:docMk/>
            <pc:sldMk cId="918956135" sldId="276"/>
            <ac:spMk id="12" creationId="{00000000-0000-0000-0000-000000000000}"/>
          </ac:spMkLst>
        </pc:spChg>
      </pc:sldChg>
      <pc:sldChg chg="modSp">
        <pc:chgData name="Lisa Ray" userId="S::lray@osbf.net::5330d4fc-dbd8-43d8-ab57-9447cc20a618" providerId="AD" clId="Web-{947204D6-B4D1-7F3C-7F50-E7E15ABBF415}" dt="2020-10-28T16:44:54.703" v="0" actId="1076"/>
        <pc:sldMkLst>
          <pc:docMk/>
          <pc:sldMk cId="4189304589" sldId="291"/>
        </pc:sldMkLst>
        <pc:spChg chg="mod">
          <ac:chgData name="Lisa Ray" userId="S::lray@osbf.net::5330d4fc-dbd8-43d8-ab57-9447cc20a618" providerId="AD" clId="Web-{947204D6-B4D1-7F3C-7F50-E7E15ABBF415}" dt="2020-10-28T16:44:54.703" v="0" actId="1076"/>
          <ac:spMkLst>
            <pc:docMk/>
            <pc:sldMk cId="4189304589" sldId="291"/>
            <ac:spMk id="8" creationId="{00000000-0000-0000-0000-000000000000}"/>
          </ac:spMkLst>
        </pc:spChg>
      </pc:sldChg>
      <pc:sldChg chg="modSp">
        <pc:chgData name="Lisa Ray" userId="S::lray@osbf.net::5330d4fc-dbd8-43d8-ab57-9447cc20a618" providerId="AD" clId="Web-{947204D6-B4D1-7F3C-7F50-E7E15ABBF415}" dt="2020-10-28T16:45:28.766" v="7" actId="20577"/>
        <pc:sldMkLst>
          <pc:docMk/>
          <pc:sldMk cId="3356842115" sldId="292"/>
        </pc:sldMkLst>
        <pc:spChg chg="mod">
          <ac:chgData name="Lisa Ray" userId="S::lray@osbf.net::5330d4fc-dbd8-43d8-ab57-9447cc20a618" providerId="AD" clId="Web-{947204D6-B4D1-7F3C-7F50-E7E15ABBF415}" dt="2020-10-28T16:45:13.922" v="1" actId="14100"/>
          <ac:spMkLst>
            <pc:docMk/>
            <pc:sldMk cId="3356842115" sldId="292"/>
            <ac:spMk id="6" creationId="{00000000-0000-0000-0000-000000000000}"/>
          </ac:spMkLst>
        </pc:spChg>
        <pc:spChg chg="mod">
          <ac:chgData name="Lisa Ray" userId="S::lray@osbf.net::5330d4fc-dbd8-43d8-ab57-9447cc20a618" providerId="AD" clId="Web-{947204D6-B4D1-7F3C-7F50-E7E15ABBF415}" dt="2020-10-28T16:45:28.766" v="7" actId="20577"/>
          <ac:spMkLst>
            <pc:docMk/>
            <pc:sldMk cId="3356842115" sldId="292"/>
            <ac:spMk id="10" creationId="{00000000-0000-0000-0000-000000000000}"/>
          </ac:spMkLst>
        </pc:spChg>
        <pc:spChg chg="mod">
          <ac:chgData name="Lisa Ray" userId="S::lray@osbf.net::5330d4fc-dbd8-43d8-ab57-9447cc20a618" providerId="AD" clId="Web-{947204D6-B4D1-7F3C-7F50-E7E15ABBF415}" dt="2020-10-28T16:45:17.532" v="2" actId="1076"/>
          <ac:spMkLst>
            <pc:docMk/>
            <pc:sldMk cId="3356842115" sldId="292"/>
            <ac:spMk id="11" creationId="{00000000-0000-0000-0000-000000000000}"/>
          </ac:spMkLst>
        </pc:spChg>
      </pc:sldChg>
      <pc:sldChg chg="modSp">
        <pc:chgData name="Lisa Ray" userId="S::lray@osbf.net::5330d4fc-dbd8-43d8-ab57-9447cc20a618" providerId="AD" clId="Web-{947204D6-B4D1-7F3C-7F50-E7E15ABBF415}" dt="2020-10-28T17:10:51.411" v="101" actId="1076"/>
        <pc:sldMkLst>
          <pc:docMk/>
          <pc:sldMk cId="2536864398" sldId="295"/>
        </pc:sldMkLst>
        <pc:spChg chg="mod">
          <ac:chgData name="Lisa Ray" userId="S::lray@osbf.net::5330d4fc-dbd8-43d8-ab57-9447cc20a618" providerId="AD" clId="Web-{947204D6-B4D1-7F3C-7F50-E7E15ABBF415}" dt="2020-10-28T16:46:53.363" v="20" actId="20577"/>
          <ac:spMkLst>
            <pc:docMk/>
            <pc:sldMk cId="2536864398" sldId="295"/>
            <ac:spMk id="6" creationId="{00000000-0000-0000-0000-000000000000}"/>
          </ac:spMkLst>
        </pc:spChg>
        <pc:spChg chg="mod">
          <ac:chgData name="Lisa Ray" userId="S::lray@osbf.net::5330d4fc-dbd8-43d8-ab57-9447cc20a618" providerId="AD" clId="Web-{947204D6-B4D1-7F3C-7F50-E7E15ABBF415}" dt="2020-10-28T16:46:36.050" v="14" actId="20577"/>
          <ac:spMkLst>
            <pc:docMk/>
            <pc:sldMk cId="2536864398" sldId="295"/>
            <ac:spMk id="8" creationId="{00000000-0000-0000-0000-000000000000}"/>
          </ac:spMkLst>
        </pc:spChg>
        <pc:picChg chg="mod">
          <ac:chgData name="Lisa Ray" userId="S::lray@osbf.net::5330d4fc-dbd8-43d8-ab57-9447cc20a618" providerId="AD" clId="Web-{947204D6-B4D1-7F3C-7F50-E7E15ABBF415}" dt="2020-10-28T17:10:51.411" v="101" actId="1076"/>
          <ac:picMkLst>
            <pc:docMk/>
            <pc:sldMk cId="2536864398" sldId="295"/>
            <ac:picMk id="7" creationId="{00000000-0000-0000-0000-000000000000}"/>
          </ac:picMkLst>
        </pc:picChg>
      </pc:sldChg>
      <pc:sldChg chg="modSp">
        <pc:chgData name="Lisa Ray" userId="S::lray@osbf.net::5330d4fc-dbd8-43d8-ab57-9447cc20a618" providerId="AD" clId="Web-{947204D6-B4D1-7F3C-7F50-E7E15ABBF415}" dt="2020-10-28T16:45:56.502" v="11" actId="1076"/>
        <pc:sldMkLst>
          <pc:docMk/>
          <pc:sldMk cId="3642670932" sldId="296"/>
        </pc:sldMkLst>
        <pc:spChg chg="mod">
          <ac:chgData name="Lisa Ray" userId="S::lray@osbf.net::5330d4fc-dbd8-43d8-ab57-9447cc20a618" providerId="AD" clId="Web-{947204D6-B4D1-7F3C-7F50-E7E15ABBF415}" dt="2020-10-28T16:45:48.876" v="9" actId="1076"/>
          <ac:spMkLst>
            <pc:docMk/>
            <pc:sldMk cId="3642670932" sldId="296"/>
            <ac:spMk id="6" creationId="{00000000-0000-0000-0000-000000000000}"/>
          </ac:spMkLst>
        </pc:spChg>
        <pc:spChg chg="mod">
          <ac:chgData name="Lisa Ray" userId="S::lray@osbf.net::5330d4fc-dbd8-43d8-ab57-9447cc20a618" providerId="AD" clId="Web-{947204D6-B4D1-7F3C-7F50-E7E15ABBF415}" dt="2020-10-28T16:45:52.658" v="10" actId="1076"/>
          <ac:spMkLst>
            <pc:docMk/>
            <pc:sldMk cId="3642670932" sldId="296"/>
            <ac:spMk id="7" creationId="{00000000-0000-0000-0000-000000000000}"/>
          </ac:spMkLst>
        </pc:spChg>
        <pc:spChg chg="mod">
          <ac:chgData name="Lisa Ray" userId="S::lray@osbf.net::5330d4fc-dbd8-43d8-ab57-9447cc20a618" providerId="AD" clId="Web-{947204D6-B4D1-7F3C-7F50-E7E15ABBF415}" dt="2020-10-28T16:45:56.502" v="11" actId="1076"/>
          <ac:spMkLst>
            <pc:docMk/>
            <pc:sldMk cId="3642670932" sldId="296"/>
            <ac:spMk id="8" creationId="{00000000-0000-0000-0000-000000000000}"/>
          </ac:spMkLst>
        </pc:spChg>
      </pc:sldChg>
      <pc:sldChg chg="modSp">
        <pc:chgData name="Lisa Ray" userId="S::lray@osbf.net::5330d4fc-dbd8-43d8-ab57-9447cc20a618" providerId="AD" clId="Web-{947204D6-B4D1-7F3C-7F50-E7E15ABBF415}" dt="2020-10-28T16:57:19.431" v="99" actId="1076"/>
        <pc:sldMkLst>
          <pc:docMk/>
          <pc:sldMk cId="691960600" sldId="297"/>
        </pc:sldMkLst>
        <pc:spChg chg="mod">
          <ac:chgData name="Lisa Ray" userId="S::lray@osbf.net::5330d4fc-dbd8-43d8-ab57-9447cc20a618" providerId="AD" clId="Web-{947204D6-B4D1-7F3C-7F50-E7E15ABBF415}" dt="2020-10-28T16:50:57.840" v="78" actId="1076"/>
          <ac:spMkLst>
            <pc:docMk/>
            <pc:sldMk cId="691960600" sldId="297"/>
            <ac:spMk id="2" creationId="{00000000-0000-0000-0000-000000000000}"/>
          </ac:spMkLst>
        </pc:spChg>
        <pc:spChg chg="mod">
          <ac:chgData name="Lisa Ray" userId="S::lray@osbf.net::5330d4fc-dbd8-43d8-ab57-9447cc20a618" providerId="AD" clId="Web-{947204D6-B4D1-7F3C-7F50-E7E15ABBF415}" dt="2020-10-28T16:57:19.431" v="99" actId="1076"/>
          <ac:spMkLst>
            <pc:docMk/>
            <pc:sldMk cId="691960600" sldId="297"/>
            <ac:spMk id="6" creationId="{00000000-0000-0000-0000-000000000000}"/>
          </ac:spMkLst>
        </pc:spChg>
        <pc:spChg chg="mod">
          <ac:chgData name="Lisa Ray" userId="S::lray@osbf.net::5330d4fc-dbd8-43d8-ab57-9447cc20a618" providerId="AD" clId="Web-{947204D6-B4D1-7F3C-7F50-E7E15ABBF415}" dt="2020-10-28T16:50:50.699" v="77" actId="1076"/>
          <ac:spMkLst>
            <pc:docMk/>
            <pc:sldMk cId="691960600" sldId="297"/>
            <ac:spMk id="7" creationId="{00000000-0000-0000-0000-000000000000}"/>
          </ac:spMkLst>
        </pc:spChg>
        <pc:spChg chg="mod">
          <ac:chgData name="Lisa Ray" userId="S::lray@osbf.net::5330d4fc-dbd8-43d8-ab57-9447cc20a618" providerId="AD" clId="Web-{947204D6-B4D1-7F3C-7F50-E7E15ABBF415}" dt="2020-10-28T16:53:41.814" v="85" actId="1076"/>
          <ac:spMkLst>
            <pc:docMk/>
            <pc:sldMk cId="691960600" sldId="297"/>
            <ac:spMk id="8" creationId="{00000000-0000-0000-0000-000000000000}"/>
          </ac:spMkLst>
        </pc:spChg>
        <pc:spChg chg="mod">
          <ac:chgData name="Lisa Ray" userId="S::lray@osbf.net::5330d4fc-dbd8-43d8-ab57-9447cc20a618" providerId="AD" clId="Web-{947204D6-B4D1-7F3C-7F50-E7E15ABBF415}" dt="2020-10-28T16:54:56.160" v="88" actId="1076"/>
          <ac:spMkLst>
            <pc:docMk/>
            <pc:sldMk cId="691960600" sldId="297"/>
            <ac:spMk id="9" creationId="{00000000-0000-0000-0000-000000000000}"/>
          </ac:spMkLst>
        </pc:spChg>
        <pc:spChg chg="mod">
          <ac:chgData name="Lisa Ray" userId="S::lray@osbf.net::5330d4fc-dbd8-43d8-ab57-9447cc20a618" providerId="AD" clId="Web-{947204D6-B4D1-7F3C-7F50-E7E15ABBF415}" dt="2020-10-28T16:49:38.415" v="57" actId="20577"/>
          <ac:spMkLst>
            <pc:docMk/>
            <pc:sldMk cId="691960600" sldId="297"/>
            <ac:spMk id="10" creationId="{00000000-0000-0000-0000-000000000000}"/>
          </ac:spMkLst>
        </pc:spChg>
        <pc:spChg chg="mod">
          <ac:chgData name="Lisa Ray" userId="S::lray@osbf.net::5330d4fc-dbd8-43d8-ab57-9447cc20a618" providerId="AD" clId="Web-{947204D6-B4D1-7F3C-7F50-E7E15ABBF415}" dt="2020-10-28T16:51:35.122" v="84" actId="1076"/>
          <ac:spMkLst>
            <pc:docMk/>
            <pc:sldMk cId="691960600" sldId="297"/>
            <ac:spMk id="11" creationId="{00000000-0000-0000-0000-000000000000}"/>
          </ac:spMkLst>
        </pc:spChg>
      </pc:sldChg>
      <pc:sldChg chg="modSp">
        <pc:chgData name="Lisa Ray" userId="S::lray@osbf.net::5330d4fc-dbd8-43d8-ab57-9447cc20a618" providerId="AD" clId="Web-{947204D6-B4D1-7F3C-7F50-E7E15ABBF415}" dt="2020-10-28T16:56:47.180" v="94" actId="20577"/>
        <pc:sldMkLst>
          <pc:docMk/>
          <pc:sldMk cId="1895426253" sldId="298"/>
        </pc:sldMkLst>
        <pc:spChg chg="mod">
          <ac:chgData name="Lisa Ray" userId="S::lray@osbf.net::5330d4fc-dbd8-43d8-ab57-9447cc20a618" providerId="AD" clId="Web-{947204D6-B4D1-7F3C-7F50-E7E15ABBF415}" dt="2020-10-28T16:56:47.180" v="94" actId="20577"/>
          <ac:spMkLst>
            <pc:docMk/>
            <pc:sldMk cId="1895426253" sldId="298"/>
            <ac:spMk id="8"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F57CB6-202C-A749-8D6C-9E46C9CF50EC}" type="doc">
      <dgm:prSet loTypeId="urn:microsoft.com/office/officeart/2008/layout/RadialCluster" loCatId="" qsTypeId="urn:microsoft.com/office/officeart/2005/8/quickstyle/3D3" qsCatId="3D" csTypeId="urn:microsoft.com/office/officeart/2005/8/colors/accent6_2" csCatId="accent6" phldr="1"/>
      <dgm:spPr/>
      <dgm:t>
        <a:bodyPr/>
        <a:lstStyle/>
        <a:p>
          <a:endParaRPr lang="en-US"/>
        </a:p>
      </dgm:t>
    </dgm:pt>
    <dgm:pt modelId="{93630A60-0052-054E-B50A-B086F962804A}">
      <dgm:prSet phldrT="[Text]" custT="1"/>
      <dgm:spPr/>
      <dgm:t>
        <a:bodyPr/>
        <a:lstStyle/>
        <a:p>
          <a:pPr rtl="0"/>
          <a:r>
            <a:rPr lang="en-US" sz="2400">
              <a:latin typeface="HelveticaNeueLT Std Lt Cn"/>
              <a:cs typeface="HelveticaNeueLT Std Lt Cn"/>
            </a:rPr>
            <a:t>Risk</a:t>
          </a:r>
          <a:r>
            <a:rPr lang="en-US" sz="2400" b="0" i="0" u="none" strike="noStrike" cap="none" baseline="0" noProof="0">
              <a:latin typeface="HelveticaNeueLT Std Lt Cn"/>
              <a:cs typeface="HelveticaNeueLT Std Lt Cn"/>
            </a:rPr>
            <a:t> Factors</a:t>
          </a:r>
          <a:endParaRPr lang="en-US" sz="2400">
            <a:latin typeface="HelveticaNeueLT Std Lt Cn"/>
            <a:cs typeface="HelveticaNeueLT Std Lt Cn"/>
          </a:endParaRPr>
        </a:p>
      </dgm:t>
    </dgm:pt>
    <dgm:pt modelId="{BC7CC182-BEAB-B54A-8D7C-C16898DC9E6F}" type="parTrans" cxnId="{4260EBCA-25FA-3E44-9798-6DB89421927B}">
      <dgm:prSet/>
      <dgm:spPr/>
      <dgm:t>
        <a:bodyPr/>
        <a:lstStyle/>
        <a:p>
          <a:endParaRPr lang="en-US"/>
        </a:p>
      </dgm:t>
    </dgm:pt>
    <dgm:pt modelId="{782615F1-3873-4448-B02A-38CFB7ABD19A}" type="sibTrans" cxnId="{4260EBCA-25FA-3E44-9798-6DB89421927B}">
      <dgm:prSet/>
      <dgm:spPr/>
      <dgm:t>
        <a:bodyPr/>
        <a:lstStyle/>
        <a:p>
          <a:endParaRPr lang="en-US"/>
        </a:p>
      </dgm:t>
    </dgm:pt>
    <dgm:pt modelId="{BA80ECC2-4F2A-5349-AF1C-AABCBA125879}">
      <dgm:prSet phldrT="[Text]" custT="1"/>
      <dgm:spPr/>
      <dgm:t>
        <a:bodyPr/>
        <a:lstStyle/>
        <a:p>
          <a:r>
            <a:rPr lang="en-US" sz="1800">
              <a:latin typeface="HelveticaNeueLT Std Lt Cn"/>
              <a:cs typeface="HelveticaNeueLT Std Lt Cn"/>
            </a:rPr>
            <a:t>Prior Sexual Violence or Abuse</a:t>
          </a:r>
        </a:p>
      </dgm:t>
    </dgm:pt>
    <dgm:pt modelId="{D2077F7A-EB03-6C4D-8E07-AB82FA05D11C}" type="parTrans" cxnId="{25E1DDFB-BB13-6945-93B6-B2BB2E48A7C6}">
      <dgm:prSet/>
      <dgm:spPr/>
      <dgm:t>
        <a:bodyPr/>
        <a:lstStyle/>
        <a:p>
          <a:endParaRPr lang="en-US"/>
        </a:p>
      </dgm:t>
    </dgm:pt>
    <dgm:pt modelId="{5AD05138-D597-7D43-81DB-552C6127CDDD}" type="sibTrans" cxnId="{25E1DDFB-BB13-6945-93B6-B2BB2E48A7C6}">
      <dgm:prSet/>
      <dgm:spPr/>
      <dgm:t>
        <a:bodyPr/>
        <a:lstStyle/>
        <a:p>
          <a:endParaRPr lang="en-US"/>
        </a:p>
      </dgm:t>
    </dgm:pt>
    <dgm:pt modelId="{BAB404D1-7CF5-304E-81CD-D380106667A0}">
      <dgm:prSet phldrT="[Text]" custT="1"/>
      <dgm:spPr/>
      <dgm:t>
        <a:bodyPr/>
        <a:lstStyle/>
        <a:p>
          <a:r>
            <a:rPr lang="en-US" sz="1800">
              <a:latin typeface="HelveticaNeueLT Std Lt Cn"/>
              <a:cs typeface="HelveticaNeueLT Std Lt Cn"/>
            </a:rPr>
            <a:t>Generational Poverty &amp; Trauma</a:t>
          </a:r>
        </a:p>
      </dgm:t>
    </dgm:pt>
    <dgm:pt modelId="{4CF5684D-D554-F345-849D-1981874D9592}" type="parTrans" cxnId="{CBEE98F8-7E3F-5C48-920C-EE2A85C00A1F}">
      <dgm:prSet/>
      <dgm:spPr/>
      <dgm:t>
        <a:bodyPr/>
        <a:lstStyle/>
        <a:p>
          <a:endParaRPr lang="en-US"/>
        </a:p>
      </dgm:t>
    </dgm:pt>
    <dgm:pt modelId="{BA054659-9BFB-B741-906B-AC9D0B2B5AEC}" type="sibTrans" cxnId="{CBEE98F8-7E3F-5C48-920C-EE2A85C00A1F}">
      <dgm:prSet/>
      <dgm:spPr/>
      <dgm:t>
        <a:bodyPr/>
        <a:lstStyle/>
        <a:p>
          <a:endParaRPr lang="en-US"/>
        </a:p>
      </dgm:t>
    </dgm:pt>
    <dgm:pt modelId="{203819BE-2ECE-B54F-ABB3-3793C1557B5D}">
      <dgm:prSet phldrT="[Text]" custT="1"/>
      <dgm:spPr/>
      <dgm:t>
        <a:bodyPr/>
        <a:lstStyle/>
        <a:p>
          <a:r>
            <a:rPr lang="en-US" sz="1800">
              <a:latin typeface="HelveticaNeueLT Std Lt Cn"/>
              <a:cs typeface="HelveticaNeueLT Std Lt Cn"/>
            </a:rPr>
            <a:t>Unstable Living Conditions</a:t>
          </a:r>
        </a:p>
      </dgm:t>
    </dgm:pt>
    <dgm:pt modelId="{975788F4-A9C5-524D-9E3D-9088B5DF77F8}" type="parTrans" cxnId="{A9F1ACDC-97DB-D645-9A91-9C9966289AA9}">
      <dgm:prSet/>
      <dgm:spPr/>
      <dgm:t>
        <a:bodyPr/>
        <a:lstStyle/>
        <a:p>
          <a:endParaRPr lang="en-US"/>
        </a:p>
      </dgm:t>
    </dgm:pt>
    <dgm:pt modelId="{2E7C17EF-0ACB-0F46-9C63-4619F4051D9A}" type="sibTrans" cxnId="{A9F1ACDC-97DB-D645-9A91-9C9966289AA9}">
      <dgm:prSet/>
      <dgm:spPr/>
      <dgm:t>
        <a:bodyPr/>
        <a:lstStyle/>
        <a:p>
          <a:endParaRPr lang="en-US"/>
        </a:p>
      </dgm:t>
    </dgm:pt>
    <dgm:pt modelId="{2E8739C3-CB62-764C-8CAA-C7307A622702}" type="pres">
      <dgm:prSet presAssocID="{F8F57CB6-202C-A749-8D6C-9E46C9CF50EC}" presName="Name0" presStyleCnt="0">
        <dgm:presLayoutVars>
          <dgm:chMax val="1"/>
          <dgm:chPref val="1"/>
          <dgm:dir/>
          <dgm:animOne val="branch"/>
          <dgm:animLvl val="lvl"/>
        </dgm:presLayoutVars>
      </dgm:prSet>
      <dgm:spPr/>
    </dgm:pt>
    <dgm:pt modelId="{A4A805D8-306E-5B4D-A3B8-1672180564E1}" type="pres">
      <dgm:prSet presAssocID="{93630A60-0052-054E-B50A-B086F962804A}" presName="singleCycle" presStyleCnt="0"/>
      <dgm:spPr/>
    </dgm:pt>
    <dgm:pt modelId="{EA2ACA40-0FA0-E04A-9840-65BB1C05C281}" type="pres">
      <dgm:prSet presAssocID="{93630A60-0052-054E-B50A-B086F962804A}" presName="singleCenter" presStyleLbl="node1" presStyleIdx="0" presStyleCnt="4" custScaleX="116322" custLinFactNeighborY="-9982">
        <dgm:presLayoutVars>
          <dgm:chMax val="7"/>
          <dgm:chPref val="7"/>
        </dgm:presLayoutVars>
      </dgm:prSet>
      <dgm:spPr/>
    </dgm:pt>
    <dgm:pt modelId="{5BFDF15E-AC6D-AB40-9A42-32DDA95C6592}" type="pres">
      <dgm:prSet presAssocID="{D2077F7A-EB03-6C4D-8E07-AB82FA05D11C}" presName="Name56" presStyleLbl="parChTrans1D2" presStyleIdx="0" presStyleCnt="3"/>
      <dgm:spPr/>
    </dgm:pt>
    <dgm:pt modelId="{C675D5C1-2148-E540-BED8-71407C29BBC2}" type="pres">
      <dgm:prSet presAssocID="{BA80ECC2-4F2A-5349-AF1C-AABCBA125879}" presName="text0" presStyleLbl="node1" presStyleIdx="1" presStyleCnt="4" custScaleX="207951">
        <dgm:presLayoutVars>
          <dgm:bulletEnabled val="1"/>
        </dgm:presLayoutVars>
      </dgm:prSet>
      <dgm:spPr/>
    </dgm:pt>
    <dgm:pt modelId="{3225779D-37D4-F845-9220-2B7D39081C27}" type="pres">
      <dgm:prSet presAssocID="{4CF5684D-D554-F345-849D-1981874D9592}" presName="Name56" presStyleLbl="parChTrans1D2" presStyleIdx="1" presStyleCnt="3"/>
      <dgm:spPr/>
    </dgm:pt>
    <dgm:pt modelId="{9790552E-E6D6-8C47-B43D-B16E7D411647}" type="pres">
      <dgm:prSet presAssocID="{BAB404D1-7CF5-304E-81CD-D380106667A0}" presName="text0" presStyleLbl="node1" presStyleIdx="2" presStyleCnt="4" custScaleX="207869">
        <dgm:presLayoutVars>
          <dgm:bulletEnabled val="1"/>
        </dgm:presLayoutVars>
      </dgm:prSet>
      <dgm:spPr/>
    </dgm:pt>
    <dgm:pt modelId="{31B2C62C-B590-3D44-AD4C-4084C5E61AF2}" type="pres">
      <dgm:prSet presAssocID="{975788F4-A9C5-524D-9E3D-9088B5DF77F8}" presName="Name56" presStyleLbl="parChTrans1D2" presStyleIdx="2" presStyleCnt="3"/>
      <dgm:spPr/>
    </dgm:pt>
    <dgm:pt modelId="{1ECC5DB7-2206-5940-8B45-FEC62F08AAD3}" type="pres">
      <dgm:prSet presAssocID="{203819BE-2ECE-B54F-ABB3-3793C1557B5D}" presName="text0" presStyleLbl="node1" presStyleIdx="3" presStyleCnt="4" custScaleX="208539">
        <dgm:presLayoutVars>
          <dgm:bulletEnabled val="1"/>
        </dgm:presLayoutVars>
      </dgm:prSet>
      <dgm:spPr/>
    </dgm:pt>
  </dgm:ptLst>
  <dgm:cxnLst>
    <dgm:cxn modelId="{92D91954-D42D-6048-A11F-7A0B63EA5C8B}" type="presOf" srcId="{F8F57CB6-202C-A749-8D6C-9E46C9CF50EC}" destId="{2E8739C3-CB62-764C-8CAA-C7307A622702}" srcOrd="0" destOrd="0" presId="urn:microsoft.com/office/officeart/2008/layout/RadialCluster"/>
    <dgm:cxn modelId="{F125EA59-90A1-7647-AC23-D89E86A79A4F}" type="presOf" srcId="{BAB404D1-7CF5-304E-81CD-D380106667A0}" destId="{9790552E-E6D6-8C47-B43D-B16E7D411647}" srcOrd="0" destOrd="0" presId="urn:microsoft.com/office/officeart/2008/layout/RadialCluster"/>
    <dgm:cxn modelId="{ABB6BFB2-316A-114A-B69E-EEBAD88D8447}" type="presOf" srcId="{BA80ECC2-4F2A-5349-AF1C-AABCBA125879}" destId="{C675D5C1-2148-E540-BED8-71407C29BBC2}" srcOrd="0" destOrd="0" presId="urn:microsoft.com/office/officeart/2008/layout/RadialCluster"/>
    <dgm:cxn modelId="{4260EBCA-25FA-3E44-9798-6DB89421927B}" srcId="{F8F57CB6-202C-A749-8D6C-9E46C9CF50EC}" destId="{93630A60-0052-054E-B50A-B086F962804A}" srcOrd="0" destOrd="0" parTransId="{BC7CC182-BEAB-B54A-8D7C-C16898DC9E6F}" sibTransId="{782615F1-3873-4448-B02A-38CFB7ABD19A}"/>
    <dgm:cxn modelId="{60644FD1-0E06-A742-AAC1-2BF047510DD5}" type="presOf" srcId="{D2077F7A-EB03-6C4D-8E07-AB82FA05D11C}" destId="{5BFDF15E-AC6D-AB40-9A42-32DDA95C6592}" srcOrd="0" destOrd="0" presId="urn:microsoft.com/office/officeart/2008/layout/RadialCluster"/>
    <dgm:cxn modelId="{A9F1ACDC-97DB-D645-9A91-9C9966289AA9}" srcId="{93630A60-0052-054E-B50A-B086F962804A}" destId="{203819BE-2ECE-B54F-ABB3-3793C1557B5D}" srcOrd="2" destOrd="0" parTransId="{975788F4-A9C5-524D-9E3D-9088B5DF77F8}" sibTransId="{2E7C17EF-0ACB-0F46-9C63-4619F4051D9A}"/>
    <dgm:cxn modelId="{9A0AE0E5-2E90-F54A-A9D2-69CF16EBBF0C}" type="presOf" srcId="{203819BE-2ECE-B54F-ABB3-3793C1557B5D}" destId="{1ECC5DB7-2206-5940-8B45-FEC62F08AAD3}" srcOrd="0" destOrd="0" presId="urn:microsoft.com/office/officeart/2008/layout/RadialCluster"/>
    <dgm:cxn modelId="{D5492FED-3802-7C4E-A708-6E9ADBCCED10}" type="presOf" srcId="{975788F4-A9C5-524D-9E3D-9088B5DF77F8}" destId="{31B2C62C-B590-3D44-AD4C-4084C5E61AF2}" srcOrd="0" destOrd="0" presId="urn:microsoft.com/office/officeart/2008/layout/RadialCluster"/>
    <dgm:cxn modelId="{974251ED-99B5-CD44-A66A-9EFA6C8CC780}" type="presOf" srcId="{4CF5684D-D554-F345-849D-1981874D9592}" destId="{3225779D-37D4-F845-9220-2B7D39081C27}" srcOrd="0" destOrd="0" presId="urn:microsoft.com/office/officeart/2008/layout/RadialCluster"/>
    <dgm:cxn modelId="{7BA869EF-4F8F-6148-8F70-C07DB2417ADD}" type="presOf" srcId="{93630A60-0052-054E-B50A-B086F962804A}" destId="{EA2ACA40-0FA0-E04A-9840-65BB1C05C281}" srcOrd="0" destOrd="0" presId="urn:microsoft.com/office/officeart/2008/layout/RadialCluster"/>
    <dgm:cxn modelId="{CBEE98F8-7E3F-5C48-920C-EE2A85C00A1F}" srcId="{93630A60-0052-054E-B50A-B086F962804A}" destId="{BAB404D1-7CF5-304E-81CD-D380106667A0}" srcOrd="1" destOrd="0" parTransId="{4CF5684D-D554-F345-849D-1981874D9592}" sibTransId="{BA054659-9BFB-B741-906B-AC9D0B2B5AEC}"/>
    <dgm:cxn modelId="{25E1DDFB-BB13-6945-93B6-B2BB2E48A7C6}" srcId="{93630A60-0052-054E-B50A-B086F962804A}" destId="{BA80ECC2-4F2A-5349-AF1C-AABCBA125879}" srcOrd="0" destOrd="0" parTransId="{D2077F7A-EB03-6C4D-8E07-AB82FA05D11C}" sibTransId="{5AD05138-D597-7D43-81DB-552C6127CDDD}"/>
    <dgm:cxn modelId="{CE28EF37-96E3-6E46-9C2F-863CDB4907F7}" type="presParOf" srcId="{2E8739C3-CB62-764C-8CAA-C7307A622702}" destId="{A4A805D8-306E-5B4D-A3B8-1672180564E1}" srcOrd="0" destOrd="0" presId="urn:microsoft.com/office/officeart/2008/layout/RadialCluster"/>
    <dgm:cxn modelId="{15FBB95A-BD88-2845-93E0-B4598B690157}" type="presParOf" srcId="{A4A805D8-306E-5B4D-A3B8-1672180564E1}" destId="{EA2ACA40-0FA0-E04A-9840-65BB1C05C281}" srcOrd="0" destOrd="0" presId="urn:microsoft.com/office/officeart/2008/layout/RadialCluster"/>
    <dgm:cxn modelId="{80835AB3-56AC-154C-AD35-0B0727917DDF}" type="presParOf" srcId="{A4A805D8-306E-5B4D-A3B8-1672180564E1}" destId="{5BFDF15E-AC6D-AB40-9A42-32DDA95C6592}" srcOrd="1" destOrd="0" presId="urn:microsoft.com/office/officeart/2008/layout/RadialCluster"/>
    <dgm:cxn modelId="{EE01BC03-57A6-094F-B637-1BFFE1D84C8E}" type="presParOf" srcId="{A4A805D8-306E-5B4D-A3B8-1672180564E1}" destId="{C675D5C1-2148-E540-BED8-71407C29BBC2}" srcOrd="2" destOrd="0" presId="urn:microsoft.com/office/officeart/2008/layout/RadialCluster"/>
    <dgm:cxn modelId="{0D0F0B81-78CC-614D-B6DA-E12CB1F2367D}" type="presParOf" srcId="{A4A805D8-306E-5B4D-A3B8-1672180564E1}" destId="{3225779D-37D4-F845-9220-2B7D39081C27}" srcOrd="3" destOrd="0" presId="urn:microsoft.com/office/officeart/2008/layout/RadialCluster"/>
    <dgm:cxn modelId="{15BEFB60-93DA-3D49-860F-44653BECAAF4}" type="presParOf" srcId="{A4A805D8-306E-5B4D-A3B8-1672180564E1}" destId="{9790552E-E6D6-8C47-B43D-B16E7D411647}" srcOrd="4" destOrd="0" presId="urn:microsoft.com/office/officeart/2008/layout/RadialCluster"/>
    <dgm:cxn modelId="{8C506A78-FD2E-D245-AD23-40C4791553CA}" type="presParOf" srcId="{A4A805D8-306E-5B4D-A3B8-1672180564E1}" destId="{31B2C62C-B590-3D44-AD4C-4084C5E61AF2}" srcOrd="5" destOrd="0" presId="urn:microsoft.com/office/officeart/2008/layout/RadialCluster"/>
    <dgm:cxn modelId="{AFBD9FF9-4416-1C43-B03D-C5DA85E4CCCD}" type="presParOf" srcId="{A4A805D8-306E-5B4D-A3B8-1672180564E1}" destId="{1ECC5DB7-2206-5940-8B45-FEC62F08AAD3}"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AD3A8B-1D90-9843-A627-FAAFF3392F48}" type="doc">
      <dgm:prSet loTypeId="urn:microsoft.com/office/officeart/2005/8/layout/StepDownProcess" loCatId="" qsTypeId="urn:microsoft.com/office/officeart/2005/8/quickstyle/3D4" qsCatId="3D" csTypeId="urn:microsoft.com/office/officeart/2005/8/colors/accent0_3" csCatId="mainScheme" phldr="1"/>
      <dgm:spPr/>
      <dgm:t>
        <a:bodyPr/>
        <a:lstStyle/>
        <a:p>
          <a:endParaRPr lang="en-US"/>
        </a:p>
      </dgm:t>
    </dgm:pt>
    <dgm:pt modelId="{A3052298-B805-6D41-8466-C83B5C5094DE}">
      <dgm:prSet phldrT="[Text]"/>
      <dgm:spPr/>
      <dgm:t>
        <a:bodyPr/>
        <a:lstStyle/>
        <a:p>
          <a:r>
            <a:rPr lang="en-US">
              <a:latin typeface="HelveticaNeueLT Std Lt Cn"/>
              <a:cs typeface="HelveticaNeueLT Std Lt Cn"/>
            </a:rPr>
            <a:t>Scared to Testify</a:t>
          </a:r>
        </a:p>
      </dgm:t>
    </dgm:pt>
    <dgm:pt modelId="{D6819706-5BFD-D645-A321-081F47DF0B9D}" type="parTrans" cxnId="{C0F8BC23-F46D-1F43-8580-6C058DCE867A}">
      <dgm:prSet/>
      <dgm:spPr/>
      <dgm:t>
        <a:bodyPr/>
        <a:lstStyle/>
        <a:p>
          <a:endParaRPr lang="en-US"/>
        </a:p>
      </dgm:t>
    </dgm:pt>
    <dgm:pt modelId="{E463A699-8178-CC4D-AD6C-02B426BE5C0A}" type="sibTrans" cxnId="{C0F8BC23-F46D-1F43-8580-6C058DCE867A}">
      <dgm:prSet/>
      <dgm:spPr/>
      <dgm:t>
        <a:bodyPr/>
        <a:lstStyle/>
        <a:p>
          <a:endParaRPr lang="en-US"/>
        </a:p>
      </dgm:t>
    </dgm:pt>
    <dgm:pt modelId="{9B8A1424-D21B-F748-8492-00E1D8A02A0B}">
      <dgm:prSet phldrT="[Text]"/>
      <dgm:spPr/>
      <dgm:t>
        <a:bodyPr/>
        <a:lstStyle/>
        <a:p>
          <a:r>
            <a:rPr lang="en-US">
              <a:latin typeface="HelveticaNeueLT Std Lt Cn"/>
              <a:cs typeface="HelveticaNeueLT Std Lt Cn"/>
            </a:rPr>
            <a:t>Trafficker source of protection</a:t>
          </a:r>
        </a:p>
      </dgm:t>
    </dgm:pt>
    <dgm:pt modelId="{BD500439-2F92-E846-94E8-A06B02E90FDF}" type="parTrans" cxnId="{4D6EDA79-CA58-AB48-ABB5-ACC77A1B1543}">
      <dgm:prSet/>
      <dgm:spPr/>
      <dgm:t>
        <a:bodyPr/>
        <a:lstStyle/>
        <a:p>
          <a:endParaRPr lang="en-US"/>
        </a:p>
      </dgm:t>
    </dgm:pt>
    <dgm:pt modelId="{99CC2B75-B730-FB44-98DB-62101ECBAF08}" type="sibTrans" cxnId="{4D6EDA79-CA58-AB48-ABB5-ACC77A1B1543}">
      <dgm:prSet/>
      <dgm:spPr/>
      <dgm:t>
        <a:bodyPr/>
        <a:lstStyle/>
        <a:p>
          <a:endParaRPr lang="en-US"/>
        </a:p>
      </dgm:t>
    </dgm:pt>
    <dgm:pt modelId="{CCCFB0EB-3C42-F945-BB42-E62FF139D43B}">
      <dgm:prSet phldrT="[Text]"/>
      <dgm:spPr/>
      <dgm:t>
        <a:bodyPr/>
        <a:lstStyle/>
        <a:p>
          <a:r>
            <a:rPr lang="en-US">
              <a:latin typeface="HelveticaNeueLT Std Lt Cn"/>
              <a:cs typeface="HelveticaNeueLT Std Lt Cn"/>
            </a:rPr>
            <a:t>Minimal Punishment</a:t>
          </a:r>
        </a:p>
      </dgm:t>
    </dgm:pt>
    <dgm:pt modelId="{759C54F5-811A-6D4F-8D76-0766EDB350EA}" type="parTrans" cxnId="{5676B5FE-5C93-2945-BD64-D2F627354CD5}">
      <dgm:prSet/>
      <dgm:spPr/>
      <dgm:t>
        <a:bodyPr/>
        <a:lstStyle/>
        <a:p>
          <a:endParaRPr lang="en-US"/>
        </a:p>
      </dgm:t>
    </dgm:pt>
    <dgm:pt modelId="{BEEB7BE8-E134-404C-9636-6178CB6FE2AF}" type="sibTrans" cxnId="{5676B5FE-5C93-2945-BD64-D2F627354CD5}">
      <dgm:prSet/>
      <dgm:spPr/>
      <dgm:t>
        <a:bodyPr/>
        <a:lstStyle/>
        <a:p>
          <a:endParaRPr lang="en-US"/>
        </a:p>
      </dgm:t>
    </dgm:pt>
    <dgm:pt modelId="{9068326C-324D-A14F-818B-D387E0A9F4E7}">
      <dgm:prSet phldrT="[Text]"/>
      <dgm:spPr/>
      <dgm:t>
        <a:bodyPr/>
        <a:lstStyle/>
        <a:p>
          <a:r>
            <a:rPr lang="en-US">
              <a:latin typeface="HelveticaNeueLT Std Lt Cn"/>
              <a:cs typeface="HelveticaNeueLT Std Lt Cn"/>
            </a:rPr>
            <a:t>Law is on trafficker’s side</a:t>
          </a:r>
        </a:p>
      </dgm:t>
    </dgm:pt>
    <dgm:pt modelId="{BE576E7F-A465-8F4E-BE02-4D848ADEA735}" type="parTrans" cxnId="{1870EEF5-F92C-8048-8495-78544E784852}">
      <dgm:prSet/>
      <dgm:spPr/>
      <dgm:t>
        <a:bodyPr/>
        <a:lstStyle/>
        <a:p>
          <a:endParaRPr lang="en-US"/>
        </a:p>
      </dgm:t>
    </dgm:pt>
    <dgm:pt modelId="{5D236A54-05BE-AE47-8DDE-7B8668071CF2}" type="sibTrans" cxnId="{1870EEF5-F92C-8048-8495-78544E784852}">
      <dgm:prSet/>
      <dgm:spPr/>
      <dgm:t>
        <a:bodyPr/>
        <a:lstStyle/>
        <a:p>
          <a:endParaRPr lang="en-US"/>
        </a:p>
      </dgm:t>
    </dgm:pt>
    <dgm:pt modelId="{709A848A-9C32-944A-8843-22FD520362DA}">
      <dgm:prSet phldrT="[Text]"/>
      <dgm:spPr/>
      <dgm:t>
        <a:bodyPr/>
        <a:lstStyle/>
        <a:p>
          <a:r>
            <a:rPr lang="en-US">
              <a:latin typeface="HelveticaNeueLT Std Lt Cn"/>
              <a:cs typeface="HelveticaNeueLT Std Lt Cn"/>
            </a:rPr>
            <a:t>Good Rate of Return</a:t>
          </a:r>
        </a:p>
      </dgm:t>
    </dgm:pt>
    <dgm:pt modelId="{03DDD6C0-7F84-9741-B72E-4F347738397E}" type="parTrans" cxnId="{1117FEA8-9DB8-C049-B37D-8CF3CE760959}">
      <dgm:prSet/>
      <dgm:spPr/>
      <dgm:t>
        <a:bodyPr/>
        <a:lstStyle/>
        <a:p>
          <a:endParaRPr lang="en-US"/>
        </a:p>
      </dgm:t>
    </dgm:pt>
    <dgm:pt modelId="{3E8AB7B4-9E23-F545-B326-0B2934D2EEC6}" type="sibTrans" cxnId="{1117FEA8-9DB8-C049-B37D-8CF3CE760959}">
      <dgm:prSet/>
      <dgm:spPr/>
      <dgm:t>
        <a:bodyPr/>
        <a:lstStyle/>
        <a:p>
          <a:endParaRPr lang="en-US"/>
        </a:p>
      </dgm:t>
    </dgm:pt>
    <dgm:pt modelId="{193B27CA-4605-FA43-8FD7-B8C2A8D2AE1D}">
      <dgm:prSet phldrT="[Text]" custT="1"/>
      <dgm:spPr/>
      <dgm:t>
        <a:bodyPr/>
        <a:lstStyle/>
        <a:p>
          <a:r>
            <a:rPr lang="en-US" sz="2100">
              <a:latin typeface="HelveticaNeueLT Std Lt Cn"/>
              <a:cs typeface="HelveticaNeueLT Std Lt Cn"/>
            </a:rPr>
            <a:t>$75,000 a day</a:t>
          </a:r>
        </a:p>
      </dgm:t>
    </dgm:pt>
    <dgm:pt modelId="{608EBA95-0D26-7047-9FE1-068872F8263E}" type="parTrans" cxnId="{0655ADA3-40B7-9B4B-BA87-51054A8B6462}">
      <dgm:prSet/>
      <dgm:spPr/>
      <dgm:t>
        <a:bodyPr/>
        <a:lstStyle/>
        <a:p>
          <a:endParaRPr lang="en-US"/>
        </a:p>
      </dgm:t>
    </dgm:pt>
    <dgm:pt modelId="{F408A346-819B-8A41-ADB2-3599829D31F5}" type="sibTrans" cxnId="{0655ADA3-40B7-9B4B-BA87-51054A8B6462}">
      <dgm:prSet/>
      <dgm:spPr/>
      <dgm:t>
        <a:bodyPr/>
        <a:lstStyle/>
        <a:p>
          <a:endParaRPr lang="en-US"/>
        </a:p>
      </dgm:t>
    </dgm:pt>
    <dgm:pt modelId="{B7F24439-9BDF-E745-AB35-CF66BD1A1CD5}" type="pres">
      <dgm:prSet presAssocID="{D0AD3A8B-1D90-9843-A627-FAAFF3392F48}" presName="rootnode" presStyleCnt="0">
        <dgm:presLayoutVars>
          <dgm:chMax/>
          <dgm:chPref/>
          <dgm:dir/>
          <dgm:animLvl val="lvl"/>
        </dgm:presLayoutVars>
      </dgm:prSet>
      <dgm:spPr/>
    </dgm:pt>
    <dgm:pt modelId="{093886E3-BF6B-454D-AE72-EDB72EED67D2}" type="pres">
      <dgm:prSet presAssocID="{A3052298-B805-6D41-8466-C83B5C5094DE}" presName="composite" presStyleCnt="0"/>
      <dgm:spPr/>
    </dgm:pt>
    <dgm:pt modelId="{42706518-FD0B-B84B-A875-21D20B9BBCEF}" type="pres">
      <dgm:prSet presAssocID="{A3052298-B805-6D41-8466-C83B5C5094DE}" presName="bentUpArrow1" presStyleLbl="alignImgPlace1" presStyleIdx="0" presStyleCnt="2"/>
      <dgm:spPr/>
    </dgm:pt>
    <dgm:pt modelId="{2BCE8DE8-0970-E848-A84A-9D6BD0D68FD4}" type="pres">
      <dgm:prSet presAssocID="{A3052298-B805-6D41-8466-C83B5C5094DE}" presName="ParentText" presStyleLbl="node1" presStyleIdx="0" presStyleCnt="3">
        <dgm:presLayoutVars>
          <dgm:chMax val="1"/>
          <dgm:chPref val="1"/>
          <dgm:bulletEnabled val="1"/>
        </dgm:presLayoutVars>
      </dgm:prSet>
      <dgm:spPr/>
    </dgm:pt>
    <dgm:pt modelId="{162C1C59-D168-0941-96B6-07D70BB77FB8}" type="pres">
      <dgm:prSet presAssocID="{A3052298-B805-6D41-8466-C83B5C5094DE}" presName="ChildText" presStyleLbl="revTx" presStyleIdx="0" presStyleCnt="3" custScaleX="291712" custLinFactX="7804" custLinFactNeighborX="100000">
        <dgm:presLayoutVars>
          <dgm:chMax val="0"/>
          <dgm:chPref val="0"/>
          <dgm:bulletEnabled val="1"/>
        </dgm:presLayoutVars>
      </dgm:prSet>
      <dgm:spPr/>
    </dgm:pt>
    <dgm:pt modelId="{A84E0F6C-2118-C04E-85E5-0D8D29E06BA0}" type="pres">
      <dgm:prSet presAssocID="{E463A699-8178-CC4D-AD6C-02B426BE5C0A}" presName="sibTrans" presStyleCnt="0"/>
      <dgm:spPr/>
    </dgm:pt>
    <dgm:pt modelId="{043C653F-F1BB-4F40-898E-8A1EEE17BC79}" type="pres">
      <dgm:prSet presAssocID="{CCCFB0EB-3C42-F945-BB42-E62FF139D43B}" presName="composite" presStyleCnt="0"/>
      <dgm:spPr/>
    </dgm:pt>
    <dgm:pt modelId="{8F004004-5128-4A44-BF77-DAC3CEACD09B}" type="pres">
      <dgm:prSet presAssocID="{CCCFB0EB-3C42-F945-BB42-E62FF139D43B}" presName="bentUpArrow1" presStyleLbl="alignImgPlace1" presStyleIdx="1" presStyleCnt="2"/>
      <dgm:spPr/>
    </dgm:pt>
    <dgm:pt modelId="{CA432A16-AE79-204C-91D6-013B28F75939}" type="pres">
      <dgm:prSet presAssocID="{CCCFB0EB-3C42-F945-BB42-E62FF139D43B}" presName="ParentText" presStyleLbl="node1" presStyleIdx="1" presStyleCnt="3">
        <dgm:presLayoutVars>
          <dgm:chMax val="1"/>
          <dgm:chPref val="1"/>
          <dgm:bulletEnabled val="1"/>
        </dgm:presLayoutVars>
      </dgm:prSet>
      <dgm:spPr/>
    </dgm:pt>
    <dgm:pt modelId="{97D383D9-4822-2A4A-8D1A-3395DC70D790}" type="pres">
      <dgm:prSet presAssocID="{CCCFB0EB-3C42-F945-BB42-E62FF139D43B}" presName="ChildText" presStyleLbl="revTx" presStyleIdx="1" presStyleCnt="3" custScaleX="254320" custLinFactNeighborX="83269" custLinFactNeighborY="-1912">
        <dgm:presLayoutVars>
          <dgm:chMax val="0"/>
          <dgm:chPref val="0"/>
          <dgm:bulletEnabled val="1"/>
        </dgm:presLayoutVars>
      </dgm:prSet>
      <dgm:spPr/>
    </dgm:pt>
    <dgm:pt modelId="{C32B5767-EDBE-354B-8E7F-1B091EB0E6DF}" type="pres">
      <dgm:prSet presAssocID="{BEEB7BE8-E134-404C-9636-6178CB6FE2AF}" presName="sibTrans" presStyleCnt="0"/>
      <dgm:spPr/>
    </dgm:pt>
    <dgm:pt modelId="{BAE4E95A-0B07-9C4C-83FD-7EF42835D153}" type="pres">
      <dgm:prSet presAssocID="{709A848A-9C32-944A-8843-22FD520362DA}" presName="composite" presStyleCnt="0"/>
      <dgm:spPr/>
    </dgm:pt>
    <dgm:pt modelId="{0EA92673-9524-124F-8E73-35CF61A6AB1C}" type="pres">
      <dgm:prSet presAssocID="{709A848A-9C32-944A-8843-22FD520362DA}" presName="ParentText" presStyleLbl="node1" presStyleIdx="2" presStyleCnt="3">
        <dgm:presLayoutVars>
          <dgm:chMax val="1"/>
          <dgm:chPref val="1"/>
          <dgm:bulletEnabled val="1"/>
        </dgm:presLayoutVars>
      </dgm:prSet>
      <dgm:spPr/>
    </dgm:pt>
    <dgm:pt modelId="{95800DA2-9657-DC4B-B483-84AD21C31AC2}" type="pres">
      <dgm:prSet presAssocID="{709A848A-9C32-944A-8843-22FD520362DA}" presName="FinalChildText" presStyleLbl="revTx" presStyleIdx="2" presStyleCnt="3" custScaleX="143277" custLinFactNeighborX="57541" custLinFactNeighborY="2822">
        <dgm:presLayoutVars>
          <dgm:chMax val="0"/>
          <dgm:chPref val="0"/>
          <dgm:bulletEnabled val="1"/>
        </dgm:presLayoutVars>
      </dgm:prSet>
      <dgm:spPr/>
    </dgm:pt>
  </dgm:ptLst>
  <dgm:cxnLst>
    <dgm:cxn modelId="{C0F8BC23-F46D-1F43-8580-6C058DCE867A}" srcId="{D0AD3A8B-1D90-9843-A627-FAAFF3392F48}" destId="{A3052298-B805-6D41-8466-C83B5C5094DE}" srcOrd="0" destOrd="0" parTransId="{D6819706-5BFD-D645-A321-081F47DF0B9D}" sibTransId="{E463A699-8178-CC4D-AD6C-02B426BE5C0A}"/>
    <dgm:cxn modelId="{EB15F632-2019-F447-A504-D8369D0CB972}" type="presOf" srcId="{9B8A1424-D21B-F748-8492-00E1D8A02A0B}" destId="{162C1C59-D168-0941-96B6-07D70BB77FB8}" srcOrd="0" destOrd="0" presId="urn:microsoft.com/office/officeart/2005/8/layout/StepDownProcess"/>
    <dgm:cxn modelId="{6DB67E5F-C24B-7545-870F-D7C89F18E391}" type="presOf" srcId="{9068326C-324D-A14F-818B-D387E0A9F4E7}" destId="{97D383D9-4822-2A4A-8D1A-3395DC70D790}" srcOrd="0" destOrd="0" presId="urn:microsoft.com/office/officeart/2005/8/layout/StepDownProcess"/>
    <dgm:cxn modelId="{4830256B-45B5-3749-90FB-C116292741BD}" type="presOf" srcId="{D0AD3A8B-1D90-9843-A627-FAAFF3392F48}" destId="{B7F24439-9BDF-E745-AB35-CF66BD1A1CD5}" srcOrd="0" destOrd="0" presId="urn:microsoft.com/office/officeart/2005/8/layout/StepDownProcess"/>
    <dgm:cxn modelId="{DBE62774-00DB-4342-A6EF-577B073969FD}" type="presOf" srcId="{709A848A-9C32-944A-8843-22FD520362DA}" destId="{0EA92673-9524-124F-8E73-35CF61A6AB1C}" srcOrd="0" destOrd="0" presId="urn:microsoft.com/office/officeart/2005/8/layout/StepDownProcess"/>
    <dgm:cxn modelId="{4D6EDA79-CA58-AB48-ABB5-ACC77A1B1543}" srcId="{A3052298-B805-6D41-8466-C83B5C5094DE}" destId="{9B8A1424-D21B-F748-8492-00E1D8A02A0B}" srcOrd="0" destOrd="0" parTransId="{BD500439-2F92-E846-94E8-A06B02E90FDF}" sibTransId="{99CC2B75-B730-FB44-98DB-62101ECBAF08}"/>
    <dgm:cxn modelId="{0655ADA3-40B7-9B4B-BA87-51054A8B6462}" srcId="{709A848A-9C32-944A-8843-22FD520362DA}" destId="{193B27CA-4605-FA43-8FD7-B8C2A8D2AE1D}" srcOrd="0" destOrd="0" parTransId="{608EBA95-0D26-7047-9FE1-068872F8263E}" sibTransId="{F408A346-819B-8A41-ADB2-3599829D31F5}"/>
    <dgm:cxn modelId="{1117FEA8-9DB8-C049-B37D-8CF3CE760959}" srcId="{D0AD3A8B-1D90-9843-A627-FAAFF3392F48}" destId="{709A848A-9C32-944A-8843-22FD520362DA}" srcOrd="2" destOrd="0" parTransId="{03DDD6C0-7F84-9741-B72E-4F347738397E}" sibTransId="{3E8AB7B4-9E23-F545-B326-0B2934D2EEC6}"/>
    <dgm:cxn modelId="{75ACC1C2-2FE1-1C41-A322-03401DD18F2A}" type="presOf" srcId="{A3052298-B805-6D41-8466-C83B5C5094DE}" destId="{2BCE8DE8-0970-E848-A84A-9D6BD0D68FD4}" srcOrd="0" destOrd="0" presId="urn:microsoft.com/office/officeart/2005/8/layout/StepDownProcess"/>
    <dgm:cxn modelId="{E9EE36C7-BFD9-8546-952F-93663581F907}" type="presOf" srcId="{193B27CA-4605-FA43-8FD7-B8C2A8D2AE1D}" destId="{95800DA2-9657-DC4B-B483-84AD21C31AC2}" srcOrd="0" destOrd="0" presId="urn:microsoft.com/office/officeart/2005/8/layout/StepDownProcess"/>
    <dgm:cxn modelId="{D5CAEBCB-CCD1-0D40-96B9-D24CBBBA411A}" type="presOf" srcId="{CCCFB0EB-3C42-F945-BB42-E62FF139D43B}" destId="{CA432A16-AE79-204C-91D6-013B28F75939}" srcOrd="0" destOrd="0" presId="urn:microsoft.com/office/officeart/2005/8/layout/StepDownProcess"/>
    <dgm:cxn modelId="{1870EEF5-F92C-8048-8495-78544E784852}" srcId="{CCCFB0EB-3C42-F945-BB42-E62FF139D43B}" destId="{9068326C-324D-A14F-818B-D387E0A9F4E7}" srcOrd="0" destOrd="0" parTransId="{BE576E7F-A465-8F4E-BE02-4D848ADEA735}" sibTransId="{5D236A54-05BE-AE47-8DDE-7B8668071CF2}"/>
    <dgm:cxn modelId="{5676B5FE-5C93-2945-BD64-D2F627354CD5}" srcId="{D0AD3A8B-1D90-9843-A627-FAAFF3392F48}" destId="{CCCFB0EB-3C42-F945-BB42-E62FF139D43B}" srcOrd="1" destOrd="0" parTransId="{759C54F5-811A-6D4F-8D76-0766EDB350EA}" sibTransId="{BEEB7BE8-E134-404C-9636-6178CB6FE2AF}"/>
    <dgm:cxn modelId="{A428C41A-C51C-5C49-B329-EB6FA87AAA2B}" type="presParOf" srcId="{B7F24439-9BDF-E745-AB35-CF66BD1A1CD5}" destId="{093886E3-BF6B-454D-AE72-EDB72EED67D2}" srcOrd="0" destOrd="0" presId="urn:microsoft.com/office/officeart/2005/8/layout/StepDownProcess"/>
    <dgm:cxn modelId="{08460331-0576-E842-8A6B-C24AF5B1D986}" type="presParOf" srcId="{093886E3-BF6B-454D-AE72-EDB72EED67D2}" destId="{42706518-FD0B-B84B-A875-21D20B9BBCEF}" srcOrd="0" destOrd="0" presId="urn:microsoft.com/office/officeart/2005/8/layout/StepDownProcess"/>
    <dgm:cxn modelId="{EC0B368B-3055-F540-ACBD-CDD3F4B374D8}" type="presParOf" srcId="{093886E3-BF6B-454D-AE72-EDB72EED67D2}" destId="{2BCE8DE8-0970-E848-A84A-9D6BD0D68FD4}" srcOrd="1" destOrd="0" presId="urn:microsoft.com/office/officeart/2005/8/layout/StepDownProcess"/>
    <dgm:cxn modelId="{0893097D-3B9D-EC4E-9D8E-2463F87D1648}" type="presParOf" srcId="{093886E3-BF6B-454D-AE72-EDB72EED67D2}" destId="{162C1C59-D168-0941-96B6-07D70BB77FB8}" srcOrd="2" destOrd="0" presId="urn:microsoft.com/office/officeart/2005/8/layout/StepDownProcess"/>
    <dgm:cxn modelId="{63DFC027-EF8C-864E-9DC6-8FBD0D51BA84}" type="presParOf" srcId="{B7F24439-9BDF-E745-AB35-CF66BD1A1CD5}" destId="{A84E0F6C-2118-C04E-85E5-0D8D29E06BA0}" srcOrd="1" destOrd="0" presId="urn:microsoft.com/office/officeart/2005/8/layout/StepDownProcess"/>
    <dgm:cxn modelId="{6D0D9BA6-F760-0943-A90B-CD2687418DBF}" type="presParOf" srcId="{B7F24439-9BDF-E745-AB35-CF66BD1A1CD5}" destId="{043C653F-F1BB-4F40-898E-8A1EEE17BC79}" srcOrd="2" destOrd="0" presId="urn:microsoft.com/office/officeart/2005/8/layout/StepDownProcess"/>
    <dgm:cxn modelId="{484B0C87-B202-0643-90F6-1061FCFBC722}" type="presParOf" srcId="{043C653F-F1BB-4F40-898E-8A1EEE17BC79}" destId="{8F004004-5128-4A44-BF77-DAC3CEACD09B}" srcOrd="0" destOrd="0" presId="urn:microsoft.com/office/officeart/2005/8/layout/StepDownProcess"/>
    <dgm:cxn modelId="{1D42EEA9-79B7-BE40-BDC1-417549981849}" type="presParOf" srcId="{043C653F-F1BB-4F40-898E-8A1EEE17BC79}" destId="{CA432A16-AE79-204C-91D6-013B28F75939}" srcOrd="1" destOrd="0" presId="urn:microsoft.com/office/officeart/2005/8/layout/StepDownProcess"/>
    <dgm:cxn modelId="{517F07C0-02DC-2548-9A1D-A50C76C4803C}" type="presParOf" srcId="{043C653F-F1BB-4F40-898E-8A1EEE17BC79}" destId="{97D383D9-4822-2A4A-8D1A-3395DC70D790}" srcOrd="2" destOrd="0" presId="urn:microsoft.com/office/officeart/2005/8/layout/StepDownProcess"/>
    <dgm:cxn modelId="{012314E6-02FD-BC4B-904B-61F146F838CD}" type="presParOf" srcId="{B7F24439-9BDF-E745-AB35-CF66BD1A1CD5}" destId="{C32B5767-EDBE-354B-8E7F-1B091EB0E6DF}" srcOrd="3" destOrd="0" presId="urn:microsoft.com/office/officeart/2005/8/layout/StepDownProcess"/>
    <dgm:cxn modelId="{ADD507C7-1AF5-0340-B671-A666BAC98952}" type="presParOf" srcId="{B7F24439-9BDF-E745-AB35-CF66BD1A1CD5}" destId="{BAE4E95A-0B07-9C4C-83FD-7EF42835D153}" srcOrd="4" destOrd="0" presId="urn:microsoft.com/office/officeart/2005/8/layout/StepDownProcess"/>
    <dgm:cxn modelId="{3A9FA62C-3FFC-2642-9317-EE85BC338BC9}" type="presParOf" srcId="{BAE4E95A-0B07-9C4C-83FD-7EF42835D153}" destId="{0EA92673-9524-124F-8E73-35CF61A6AB1C}" srcOrd="0" destOrd="0" presId="urn:microsoft.com/office/officeart/2005/8/layout/StepDownProcess"/>
    <dgm:cxn modelId="{C5879C40-D041-0947-8190-938C8805B441}" type="presParOf" srcId="{BAE4E95A-0B07-9C4C-83FD-7EF42835D153}" destId="{95800DA2-9657-DC4B-B483-84AD21C31AC2}"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2D65CD-746D-9A4A-A68D-DD00B5D89DE3}" type="doc">
      <dgm:prSet loTypeId="urn:microsoft.com/office/officeart/2005/8/layout/hList1" loCatId="" qsTypeId="urn:microsoft.com/office/officeart/2005/8/quickstyle/simple4" qsCatId="simple" csTypeId="urn:microsoft.com/office/officeart/2005/8/colors/accent6_2" csCatId="accent6" phldr="1"/>
      <dgm:spPr/>
      <dgm:t>
        <a:bodyPr/>
        <a:lstStyle/>
        <a:p>
          <a:endParaRPr lang="en-US"/>
        </a:p>
      </dgm:t>
    </dgm:pt>
    <dgm:pt modelId="{0C80111C-C23C-124A-8C39-BBFD52AB8EF3}">
      <dgm:prSet phldrT="[Text]" custT="1"/>
      <dgm:spPr/>
      <dgm:t>
        <a:bodyPr/>
        <a:lstStyle/>
        <a:p>
          <a:r>
            <a:rPr lang="en-US" sz="2800" dirty="0">
              <a:latin typeface="HelveticaNeueLT Std Lt Cn"/>
              <a:cs typeface="HelveticaNeueLT Std Lt Cn"/>
            </a:rPr>
            <a:t>Action</a:t>
          </a:r>
        </a:p>
      </dgm:t>
    </dgm:pt>
    <dgm:pt modelId="{70B0169B-534C-9C49-9A2F-472B7CFC833B}" type="parTrans" cxnId="{EA6D27A8-3518-F94F-ADA1-304A5C341836}">
      <dgm:prSet/>
      <dgm:spPr/>
      <dgm:t>
        <a:bodyPr/>
        <a:lstStyle/>
        <a:p>
          <a:endParaRPr lang="en-US"/>
        </a:p>
      </dgm:t>
    </dgm:pt>
    <dgm:pt modelId="{662C97D4-156D-6D4E-BBC8-26469CCD6FEC}" type="sibTrans" cxnId="{EA6D27A8-3518-F94F-ADA1-304A5C341836}">
      <dgm:prSet/>
      <dgm:spPr/>
      <dgm:t>
        <a:bodyPr/>
        <a:lstStyle/>
        <a:p>
          <a:endParaRPr lang="en-US"/>
        </a:p>
      </dgm:t>
    </dgm:pt>
    <dgm:pt modelId="{6C6506D6-44D8-4647-AB9D-26C98EC15F57}">
      <dgm:prSet phldrT="[Text]" custT="1"/>
      <dgm:spPr/>
      <dgm:t>
        <a:bodyPr/>
        <a:lstStyle/>
        <a:p>
          <a:r>
            <a:rPr lang="en-US" sz="2000" dirty="0">
              <a:latin typeface="HelveticaNeueLT Std Lt Cn"/>
              <a:cs typeface="HelveticaNeueLT Std Lt Cn"/>
            </a:rPr>
            <a:t>Induce</a:t>
          </a:r>
        </a:p>
      </dgm:t>
    </dgm:pt>
    <dgm:pt modelId="{84EC01B9-075F-304C-A74F-867061978D01}" type="parTrans" cxnId="{F8CB84D2-379C-4944-8217-593FB9EE1D9D}">
      <dgm:prSet/>
      <dgm:spPr/>
      <dgm:t>
        <a:bodyPr/>
        <a:lstStyle/>
        <a:p>
          <a:endParaRPr lang="en-US"/>
        </a:p>
      </dgm:t>
    </dgm:pt>
    <dgm:pt modelId="{7D82DB1F-B4A3-C94F-85BE-8A1F8C0A6788}" type="sibTrans" cxnId="{F8CB84D2-379C-4944-8217-593FB9EE1D9D}">
      <dgm:prSet/>
      <dgm:spPr/>
      <dgm:t>
        <a:bodyPr/>
        <a:lstStyle/>
        <a:p>
          <a:endParaRPr lang="en-US"/>
        </a:p>
      </dgm:t>
    </dgm:pt>
    <dgm:pt modelId="{C40B4D65-B8F0-5241-AF8D-072F7F1FC709}">
      <dgm:prSet phldrT="[Text]" custT="1"/>
      <dgm:spPr/>
      <dgm:t>
        <a:bodyPr/>
        <a:lstStyle/>
        <a:p>
          <a:r>
            <a:rPr lang="en-US" sz="2000" dirty="0">
              <a:latin typeface="HelveticaNeueLT Std Lt Cn"/>
              <a:cs typeface="HelveticaNeueLT Std Lt Cn"/>
            </a:rPr>
            <a:t>Harbors</a:t>
          </a:r>
        </a:p>
      </dgm:t>
    </dgm:pt>
    <dgm:pt modelId="{00C8A6E7-66BA-AE4B-A5C0-B23E7641D199}" type="parTrans" cxnId="{01B52E5C-F7AB-7F47-A32A-285366109F08}">
      <dgm:prSet/>
      <dgm:spPr/>
      <dgm:t>
        <a:bodyPr/>
        <a:lstStyle/>
        <a:p>
          <a:endParaRPr lang="en-US"/>
        </a:p>
      </dgm:t>
    </dgm:pt>
    <dgm:pt modelId="{B5500280-0CD9-6840-8EA6-D5EF7AA7C827}" type="sibTrans" cxnId="{01B52E5C-F7AB-7F47-A32A-285366109F08}">
      <dgm:prSet/>
      <dgm:spPr/>
      <dgm:t>
        <a:bodyPr/>
        <a:lstStyle/>
        <a:p>
          <a:endParaRPr lang="en-US"/>
        </a:p>
      </dgm:t>
    </dgm:pt>
    <dgm:pt modelId="{E9718C36-614E-3E49-B897-6322FD97C50F}">
      <dgm:prSet phldrT="[Text]" custT="1"/>
      <dgm:spPr/>
      <dgm:t>
        <a:bodyPr/>
        <a:lstStyle/>
        <a:p>
          <a:r>
            <a:rPr lang="en-US" sz="2800" dirty="0">
              <a:latin typeface="HelveticaNeueLT Std Lt Cn"/>
              <a:cs typeface="HelveticaNeueLT Std Lt Cn"/>
            </a:rPr>
            <a:t>Means*</a:t>
          </a:r>
          <a:endParaRPr lang="en-US" sz="2800" dirty="0"/>
        </a:p>
      </dgm:t>
    </dgm:pt>
    <dgm:pt modelId="{96651A92-1865-4C49-878E-9E998458667B}" type="parTrans" cxnId="{9A249CFD-9262-E346-B08C-41A5E2D69E1D}">
      <dgm:prSet/>
      <dgm:spPr/>
      <dgm:t>
        <a:bodyPr/>
        <a:lstStyle/>
        <a:p>
          <a:endParaRPr lang="en-US"/>
        </a:p>
      </dgm:t>
    </dgm:pt>
    <dgm:pt modelId="{31CAA3E6-E39C-7E48-A20C-9DD97EE05B2E}" type="sibTrans" cxnId="{9A249CFD-9262-E346-B08C-41A5E2D69E1D}">
      <dgm:prSet/>
      <dgm:spPr/>
      <dgm:t>
        <a:bodyPr/>
        <a:lstStyle/>
        <a:p>
          <a:endParaRPr lang="en-US"/>
        </a:p>
      </dgm:t>
    </dgm:pt>
    <dgm:pt modelId="{873ADA69-2C05-964E-B211-90AD4E7D5F0F}">
      <dgm:prSet phldrT="[Text]" custT="1"/>
      <dgm:spPr/>
      <dgm:t>
        <a:bodyPr/>
        <a:lstStyle/>
        <a:p>
          <a:r>
            <a:rPr lang="en-US" sz="2000" dirty="0">
              <a:latin typeface="HelveticaNeueLT Std Lt Cn"/>
              <a:cs typeface="HelveticaNeueLT Std Lt Cn"/>
            </a:rPr>
            <a:t>Force</a:t>
          </a:r>
          <a:endParaRPr lang="en-US" sz="2000" dirty="0"/>
        </a:p>
      </dgm:t>
    </dgm:pt>
    <dgm:pt modelId="{72FFE111-C493-8B49-BC95-5D503C97BA2B}" type="parTrans" cxnId="{CAD686D1-1673-0249-A819-8C5AC5EF8E84}">
      <dgm:prSet/>
      <dgm:spPr/>
      <dgm:t>
        <a:bodyPr/>
        <a:lstStyle/>
        <a:p>
          <a:endParaRPr lang="en-US"/>
        </a:p>
      </dgm:t>
    </dgm:pt>
    <dgm:pt modelId="{912C1BA1-60B8-B444-B8FE-00F8ABD977FC}" type="sibTrans" cxnId="{CAD686D1-1673-0249-A819-8C5AC5EF8E84}">
      <dgm:prSet/>
      <dgm:spPr/>
      <dgm:t>
        <a:bodyPr/>
        <a:lstStyle/>
        <a:p>
          <a:endParaRPr lang="en-US"/>
        </a:p>
      </dgm:t>
    </dgm:pt>
    <dgm:pt modelId="{DA609B70-43D8-6243-8944-E3F569D23AE4}">
      <dgm:prSet phldrT="[Text]" custT="1"/>
      <dgm:spPr/>
      <dgm:t>
        <a:bodyPr/>
        <a:lstStyle/>
        <a:p>
          <a:r>
            <a:rPr lang="en-US" sz="2000" dirty="0">
              <a:latin typeface="HelveticaNeueLT Std Lt Cn"/>
              <a:cs typeface="HelveticaNeueLT Std Lt Cn"/>
            </a:rPr>
            <a:t>Fraud or Coercion</a:t>
          </a:r>
          <a:endParaRPr lang="en-US" sz="2000" dirty="0"/>
        </a:p>
      </dgm:t>
    </dgm:pt>
    <dgm:pt modelId="{0967EEA1-9BC3-8A46-A3BF-9B8BCCC59F9A}" type="parTrans" cxnId="{EC0352A2-A8FE-0243-9EAB-84B4E510C40A}">
      <dgm:prSet/>
      <dgm:spPr/>
      <dgm:t>
        <a:bodyPr/>
        <a:lstStyle/>
        <a:p>
          <a:endParaRPr lang="en-US"/>
        </a:p>
      </dgm:t>
    </dgm:pt>
    <dgm:pt modelId="{BC1DC4E6-6632-7848-924C-0BDA242F10BF}" type="sibTrans" cxnId="{EC0352A2-A8FE-0243-9EAB-84B4E510C40A}">
      <dgm:prSet/>
      <dgm:spPr/>
      <dgm:t>
        <a:bodyPr/>
        <a:lstStyle/>
        <a:p>
          <a:endParaRPr lang="en-US"/>
        </a:p>
      </dgm:t>
    </dgm:pt>
    <dgm:pt modelId="{17D1A1B4-EEE9-3746-8CA7-06FADCF1326C}">
      <dgm:prSet phldrT="[Text]" custT="1"/>
      <dgm:spPr/>
      <dgm:t>
        <a:bodyPr/>
        <a:lstStyle/>
        <a:p>
          <a:r>
            <a:rPr lang="en-US" sz="2800" dirty="0">
              <a:latin typeface="HelveticaNeueLT Std Lt Cn"/>
              <a:cs typeface="HelveticaNeueLT Std Lt Cn"/>
            </a:rPr>
            <a:t>Purpose</a:t>
          </a:r>
          <a:endParaRPr lang="en-US" sz="2800" dirty="0"/>
        </a:p>
      </dgm:t>
    </dgm:pt>
    <dgm:pt modelId="{5A877D25-12DA-5244-AEF4-F4C153707C54}" type="parTrans" cxnId="{A566FE52-7EE5-9648-B672-1CA4E06AF475}">
      <dgm:prSet/>
      <dgm:spPr/>
      <dgm:t>
        <a:bodyPr/>
        <a:lstStyle/>
        <a:p>
          <a:endParaRPr lang="en-US"/>
        </a:p>
      </dgm:t>
    </dgm:pt>
    <dgm:pt modelId="{397CC0E0-33B9-9340-907E-AB27D1442892}" type="sibTrans" cxnId="{A566FE52-7EE5-9648-B672-1CA4E06AF475}">
      <dgm:prSet/>
      <dgm:spPr/>
      <dgm:t>
        <a:bodyPr/>
        <a:lstStyle/>
        <a:p>
          <a:endParaRPr lang="en-US"/>
        </a:p>
      </dgm:t>
    </dgm:pt>
    <dgm:pt modelId="{928285C1-289C-084B-9CBA-A90CFC879FF5}">
      <dgm:prSet phldrT="[Text]" custT="1"/>
      <dgm:spPr/>
      <dgm:t>
        <a:bodyPr/>
        <a:lstStyle/>
        <a:p>
          <a:r>
            <a:rPr lang="en-US" sz="2000" dirty="0">
              <a:latin typeface="HelveticaNeueLT Std Lt Cn"/>
              <a:cs typeface="HelveticaNeueLT Std Lt Cn"/>
            </a:rPr>
            <a:t>Commercial Sex (Sex Trafficking)</a:t>
          </a:r>
          <a:endParaRPr lang="en-US" sz="2000" dirty="0"/>
        </a:p>
      </dgm:t>
    </dgm:pt>
    <dgm:pt modelId="{99CB0E99-ED71-9449-A797-0A4128B8D204}" type="parTrans" cxnId="{B2C46943-5D2B-1C45-A3A6-81515FB3DBCC}">
      <dgm:prSet/>
      <dgm:spPr/>
      <dgm:t>
        <a:bodyPr/>
        <a:lstStyle/>
        <a:p>
          <a:endParaRPr lang="en-US"/>
        </a:p>
      </dgm:t>
    </dgm:pt>
    <dgm:pt modelId="{DE014C8A-0EB5-304A-9564-942F10E33C05}" type="sibTrans" cxnId="{B2C46943-5D2B-1C45-A3A6-81515FB3DBCC}">
      <dgm:prSet/>
      <dgm:spPr/>
      <dgm:t>
        <a:bodyPr/>
        <a:lstStyle/>
        <a:p>
          <a:endParaRPr lang="en-US"/>
        </a:p>
      </dgm:t>
    </dgm:pt>
    <dgm:pt modelId="{AEADCB6D-0BB2-2C49-91BC-413EE5218ED1}">
      <dgm:prSet phldrT="[Text]" custT="1"/>
      <dgm:spPr/>
      <dgm:t>
        <a:bodyPr/>
        <a:lstStyle/>
        <a:p>
          <a:r>
            <a:rPr lang="en-US" sz="2000" dirty="0">
              <a:latin typeface="HelveticaNeueLT Std Lt Cn"/>
              <a:cs typeface="HelveticaNeueLT Std Lt Cn"/>
            </a:rPr>
            <a:t>Labor/Services (Labor Trafficking)</a:t>
          </a:r>
          <a:endParaRPr lang="en-US" sz="2000" dirty="0"/>
        </a:p>
      </dgm:t>
    </dgm:pt>
    <dgm:pt modelId="{2BBE25D4-D4AC-734B-8075-361F67AC52DE}" type="parTrans" cxnId="{295FEC72-F64C-3D4C-A039-51333D1809C0}">
      <dgm:prSet/>
      <dgm:spPr/>
      <dgm:t>
        <a:bodyPr/>
        <a:lstStyle/>
        <a:p>
          <a:endParaRPr lang="en-US"/>
        </a:p>
      </dgm:t>
    </dgm:pt>
    <dgm:pt modelId="{FAEC60B6-3875-8A4B-8791-552C4FCA3A9F}" type="sibTrans" cxnId="{295FEC72-F64C-3D4C-A039-51333D1809C0}">
      <dgm:prSet/>
      <dgm:spPr/>
      <dgm:t>
        <a:bodyPr/>
        <a:lstStyle/>
        <a:p>
          <a:endParaRPr lang="en-US"/>
        </a:p>
      </dgm:t>
    </dgm:pt>
    <dgm:pt modelId="{7DFCBE92-3521-8D47-9EE1-05F94B7F2512}">
      <dgm:prSet phldrT="[Text]" custT="1"/>
      <dgm:spPr/>
      <dgm:t>
        <a:bodyPr/>
        <a:lstStyle/>
        <a:p>
          <a:r>
            <a:rPr lang="en-US" sz="2000" dirty="0">
              <a:latin typeface="HelveticaNeueLT Std Lt Cn"/>
              <a:cs typeface="HelveticaNeueLT Std Lt Cn"/>
            </a:rPr>
            <a:t>Recruits</a:t>
          </a:r>
        </a:p>
      </dgm:t>
    </dgm:pt>
    <dgm:pt modelId="{665D55CB-4BD4-C148-9726-AF739BB59DD9}" type="parTrans" cxnId="{097C18AA-802A-F646-B124-72D1438BBFB9}">
      <dgm:prSet/>
      <dgm:spPr/>
      <dgm:t>
        <a:bodyPr/>
        <a:lstStyle/>
        <a:p>
          <a:endParaRPr lang="en-US"/>
        </a:p>
      </dgm:t>
    </dgm:pt>
    <dgm:pt modelId="{1AA1AED9-D9A8-2C4C-9A63-6E52D251C9E7}" type="sibTrans" cxnId="{097C18AA-802A-F646-B124-72D1438BBFB9}">
      <dgm:prSet/>
      <dgm:spPr/>
      <dgm:t>
        <a:bodyPr/>
        <a:lstStyle/>
        <a:p>
          <a:endParaRPr lang="en-US"/>
        </a:p>
      </dgm:t>
    </dgm:pt>
    <dgm:pt modelId="{46FB219C-1C3C-E342-BEBA-9B696D570EF0}">
      <dgm:prSet phldrT="[Text]" custT="1"/>
      <dgm:spPr/>
      <dgm:t>
        <a:bodyPr/>
        <a:lstStyle/>
        <a:p>
          <a:r>
            <a:rPr lang="en-US" sz="2000" dirty="0">
              <a:latin typeface="HelveticaNeueLT Std Lt Cn"/>
              <a:cs typeface="HelveticaNeueLT Std Lt Cn"/>
            </a:rPr>
            <a:t>Transports</a:t>
          </a:r>
        </a:p>
      </dgm:t>
    </dgm:pt>
    <dgm:pt modelId="{C9B7F689-2CA7-2D4C-BE13-047AFB7001E7}" type="parTrans" cxnId="{3FE55477-E0AB-DB4F-AED4-8A3A60C963FF}">
      <dgm:prSet/>
      <dgm:spPr/>
      <dgm:t>
        <a:bodyPr/>
        <a:lstStyle/>
        <a:p>
          <a:endParaRPr lang="en-US"/>
        </a:p>
      </dgm:t>
    </dgm:pt>
    <dgm:pt modelId="{276B924A-BB3C-4741-BCE1-970F6D3F7BA3}" type="sibTrans" cxnId="{3FE55477-E0AB-DB4F-AED4-8A3A60C963FF}">
      <dgm:prSet/>
      <dgm:spPr/>
      <dgm:t>
        <a:bodyPr/>
        <a:lstStyle/>
        <a:p>
          <a:endParaRPr lang="en-US"/>
        </a:p>
      </dgm:t>
    </dgm:pt>
    <dgm:pt modelId="{7341295C-7774-0D4F-9AE0-D3D77CCB13B8}">
      <dgm:prSet phldrT="[Text]" custT="1"/>
      <dgm:spPr/>
      <dgm:t>
        <a:bodyPr/>
        <a:lstStyle/>
        <a:p>
          <a:r>
            <a:rPr lang="en-US" sz="2000" dirty="0">
              <a:latin typeface="HelveticaNeueLT Std Lt Cn"/>
              <a:cs typeface="HelveticaNeueLT Std Lt Cn"/>
            </a:rPr>
            <a:t>Provides or Obtains</a:t>
          </a:r>
        </a:p>
      </dgm:t>
    </dgm:pt>
    <dgm:pt modelId="{20261668-B937-D143-AB64-8753ADA89DD1}" type="parTrans" cxnId="{8D703BFB-BDB2-5546-B904-206CC0AEBDA5}">
      <dgm:prSet/>
      <dgm:spPr/>
      <dgm:t>
        <a:bodyPr/>
        <a:lstStyle/>
        <a:p>
          <a:endParaRPr lang="en-US"/>
        </a:p>
      </dgm:t>
    </dgm:pt>
    <dgm:pt modelId="{B1D4DC72-87DB-C045-8251-41737ACC29FB}" type="sibTrans" cxnId="{8D703BFB-BDB2-5546-B904-206CC0AEBDA5}">
      <dgm:prSet/>
      <dgm:spPr/>
      <dgm:t>
        <a:bodyPr/>
        <a:lstStyle/>
        <a:p>
          <a:endParaRPr lang="en-US"/>
        </a:p>
      </dgm:t>
    </dgm:pt>
    <dgm:pt modelId="{85895386-E953-134B-BDD1-FA5C8DFA79F6}" type="pres">
      <dgm:prSet presAssocID="{462D65CD-746D-9A4A-A68D-DD00B5D89DE3}" presName="Name0" presStyleCnt="0">
        <dgm:presLayoutVars>
          <dgm:dir/>
          <dgm:animLvl val="lvl"/>
          <dgm:resizeHandles val="exact"/>
        </dgm:presLayoutVars>
      </dgm:prSet>
      <dgm:spPr/>
    </dgm:pt>
    <dgm:pt modelId="{7CB4E0BF-12C4-BD42-BC92-804DDE220B3E}" type="pres">
      <dgm:prSet presAssocID="{0C80111C-C23C-124A-8C39-BBFD52AB8EF3}" presName="composite" presStyleCnt="0"/>
      <dgm:spPr/>
    </dgm:pt>
    <dgm:pt modelId="{0DF26AAD-7A48-BF43-A456-6A0CE65ADB0B}" type="pres">
      <dgm:prSet presAssocID="{0C80111C-C23C-124A-8C39-BBFD52AB8EF3}" presName="parTx" presStyleLbl="alignNode1" presStyleIdx="0" presStyleCnt="3">
        <dgm:presLayoutVars>
          <dgm:chMax val="0"/>
          <dgm:chPref val="0"/>
          <dgm:bulletEnabled val="1"/>
        </dgm:presLayoutVars>
      </dgm:prSet>
      <dgm:spPr/>
    </dgm:pt>
    <dgm:pt modelId="{51623AB1-1A4F-A946-8EA1-980B4A44E532}" type="pres">
      <dgm:prSet presAssocID="{0C80111C-C23C-124A-8C39-BBFD52AB8EF3}" presName="desTx" presStyleLbl="alignAccFollowNode1" presStyleIdx="0" presStyleCnt="3">
        <dgm:presLayoutVars>
          <dgm:bulletEnabled val="1"/>
        </dgm:presLayoutVars>
      </dgm:prSet>
      <dgm:spPr/>
    </dgm:pt>
    <dgm:pt modelId="{69BB5E2C-DF10-8540-AD95-6F8EA62F106F}" type="pres">
      <dgm:prSet presAssocID="{662C97D4-156D-6D4E-BBC8-26469CCD6FEC}" presName="space" presStyleCnt="0"/>
      <dgm:spPr/>
    </dgm:pt>
    <dgm:pt modelId="{B5018CCA-5C59-804B-A272-3E6C41C9D3AD}" type="pres">
      <dgm:prSet presAssocID="{E9718C36-614E-3E49-B897-6322FD97C50F}" presName="composite" presStyleCnt="0"/>
      <dgm:spPr/>
    </dgm:pt>
    <dgm:pt modelId="{3E50656F-9786-A248-999F-776108D8D02D}" type="pres">
      <dgm:prSet presAssocID="{E9718C36-614E-3E49-B897-6322FD97C50F}" presName="parTx" presStyleLbl="alignNode1" presStyleIdx="1" presStyleCnt="3">
        <dgm:presLayoutVars>
          <dgm:chMax val="0"/>
          <dgm:chPref val="0"/>
          <dgm:bulletEnabled val="1"/>
        </dgm:presLayoutVars>
      </dgm:prSet>
      <dgm:spPr/>
    </dgm:pt>
    <dgm:pt modelId="{4826E153-1545-1D4A-BB71-DD5BFBE1A931}" type="pres">
      <dgm:prSet presAssocID="{E9718C36-614E-3E49-B897-6322FD97C50F}" presName="desTx" presStyleLbl="alignAccFollowNode1" presStyleIdx="1" presStyleCnt="3">
        <dgm:presLayoutVars>
          <dgm:bulletEnabled val="1"/>
        </dgm:presLayoutVars>
      </dgm:prSet>
      <dgm:spPr/>
    </dgm:pt>
    <dgm:pt modelId="{D458AF5E-2E03-6445-ACC7-C33632BA8587}" type="pres">
      <dgm:prSet presAssocID="{31CAA3E6-E39C-7E48-A20C-9DD97EE05B2E}" presName="space" presStyleCnt="0"/>
      <dgm:spPr/>
    </dgm:pt>
    <dgm:pt modelId="{3DB0A275-67F9-2B4E-987C-5283ABC4CF77}" type="pres">
      <dgm:prSet presAssocID="{17D1A1B4-EEE9-3746-8CA7-06FADCF1326C}" presName="composite" presStyleCnt="0"/>
      <dgm:spPr/>
    </dgm:pt>
    <dgm:pt modelId="{43955ABD-49AA-1441-9FB3-0B86DB64D710}" type="pres">
      <dgm:prSet presAssocID="{17D1A1B4-EEE9-3746-8CA7-06FADCF1326C}" presName="parTx" presStyleLbl="alignNode1" presStyleIdx="2" presStyleCnt="3">
        <dgm:presLayoutVars>
          <dgm:chMax val="0"/>
          <dgm:chPref val="0"/>
          <dgm:bulletEnabled val="1"/>
        </dgm:presLayoutVars>
      </dgm:prSet>
      <dgm:spPr/>
    </dgm:pt>
    <dgm:pt modelId="{C28D5817-69E0-1E4B-8ED5-CA7E0F89A6C5}" type="pres">
      <dgm:prSet presAssocID="{17D1A1B4-EEE9-3746-8CA7-06FADCF1326C}" presName="desTx" presStyleLbl="alignAccFollowNode1" presStyleIdx="2" presStyleCnt="3">
        <dgm:presLayoutVars>
          <dgm:bulletEnabled val="1"/>
        </dgm:presLayoutVars>
      </dgm:prSet>
      <dgm:spPr/>
    </dgm:pt>
  </dgm:ptLst>
  <dgm:cxnLst>
    <dgm:cxn modelId="{56EF2910-88F2-844C-912A-76D56D6A0411}" type="presOf" srcId="{928285C1-289C-084B-9CBA-A90CFC879FF5}" destId="{C28D5817-69E0-1E4B-8ED5-CA7E0F89A6C5}" srcOrd="0" destOrd="0" presId="urn:microsoft.com/office/officeart/2005/8/layout/hList1"/>
    <dgm:cxn modelId="{F221033D-BC79-A94D-8473-90483CAC75F6}" type="presOf" srcId="{46FB219C-1C3C-E342-BEBA-9B696D570EF0}" destId="{51623AB1-1A4F-A946-8EA1-980B4A44E532}" srcOrd="0" destOrd="3" presId="urn:microsoft.com/office/officeart/2005/8/layout/hList1"/>
    <dgm:cxn modelId="{01B52E5C-F7AB-7F47-A32A-285366109F08}" srcId="{0C80111C-C23C-124A-8C39-BBFD52AB8EF3}" destId="{C40B4D65-B8F0-5241-AF8D-072F7F1FC709}" srcOrd="2" destOrd="0" parTransId="{00C8A6E7-66BA-AE4B-A5C0-B23E7641D199}" sibTransId="{B5500280-0CD9-6840-8EA6-D5EF7AA7C827}"/>
    <dgm:cxn modelId="{9F89CD5C-10FE-F94B-8D87-B0B1B95F28A8}" type="presOf" srcId="{7DFCBE92-3521-8D47-9EE1-05F94B7F2512}" destId="{51623AB1-1A4F-A946-8EA1-980B4A44E532}" srcOrd="0" destOrd="1" presId="urn:microsoft.com/office/officeart/2005/8/layout/hList1"/>
    <dgm:cxn modelId="{1D80B65F-DE1D-224F-8EB7-F7627034AB9D}" type="presOf" srcId="{17D1A1B4-EEE9-3746-8CA7-06FADCF1326C}" destId="{43955ABD-49AA-1441-9FB3-0B86DB64D710}" srcOrd="0" destOrd="0" presId="urn:microsoft.com/office/officeart/2005/8/layout/hList1"/>
    <dgm:cxn modelId="{B2C46943-5D2B-1C45-A3A6-81515FB3DBCC}" srcId="{17D1A1B4-EEE9-3746-8CA7-06FADCF1326C}" destId="{928285C1-289C-084B-9CBA-A90CFC879FF5}" srcOrd="0" destOrd="0" parTransId="{99CB0E99-ED71-9449-A797-0A4128B8D204}" sibTransId="{DE014C8A-0EB5-304A-9564-942F10E33C05}"/>
    <dgm:cxn modelId="{6CE95A44-0F74-7645-99A5-356AB7FBCE50}" type="presOf" srcId="{AEADCB6D-0BB2-2C49-91BC-413EE5218ED1}" destId="{C28D5817-69E0-1E4B-8ED5-CA7E0F89A6C5}" srcOrd="0" destOrd="1" presId="urn:microsoft.com/office/officeart/2005/8/layout/hList1"/>
    <dgm:cxn modelId="{49014465-4101-584D-9471-5215F0365C8B}" type="presOf" srcId="{7341295C-7774-0D4F-9AE0-D3D77CCB13B8}" destId="{51623AB1-1A4F-A946-8EA1-980B4A44E532}" srcOrd="0" destOrd="4" presId="urn:microsoft.com/office/officeart/2005/8/layout/hList1"/>
    <dgm:cxn modelId="{D9349045-1F86-D548-B873-4E83CF0D1718}" type="presOf" srcId="{462D65CD-746D-9A4A-A68D-DD00B5D89DE3}" destId="{85895386-E953-134B-BDD1-FA5C8DFA79F6}" srcOrd="0" destOrd="0" presId="urn:microsoft.com/office/officeart/2005/8/layout/hList1"/>
    <dgm:cxn modelId="{E66EF368-9CDE-154C-8BB4-69FD1478D7B0}" type="presOf" srcId="{0C80111C-C23C-124A-8C39-BBFD52AB8EF3}" destId="{0DF26AAD-7A48-BF43-A456-6A0CE65ADB0B}" srcOrd="0" destOrd="0" presId="urn:microsoft.com/office/officeart/2005/8/layout/hList1"/>
    <dgm:cxn modelId="{295FEC72-F64C-3D4C-A039-51333D1809C0}" srcId="{17D1A1B4-EEE9-3746-8CA7-06FADCF1326C}" destId="{AEADCB6D-0BB2-2C49-91BC-413EE5218ED1}" srcOrd="1" destOrd="0" parTransId="{2BBE25D4-D4AC-734B-8075-361F67AC52DE}" sibTransId="{FAEC60B6-3875-8A4B-8791-552C4FCA3A9F}"/>
    <dgm:cxn modelId="{A566FE52-7EE5-9648-B672-1CA4E06AF475}" srcId="{462D65CD-746D-9A4A-A68D-DD00B5D89DE3}" destId="{17D1A1B4-EEE9-3746-8CA7-06FADCF1326C}" srcOrd="2" destOrd="0" parTransId="{5A877D25-12DA-5244-AEF4-F4C153707C54}" sibTransId="{397CC0E0-33B9-9340-907E-AB27D1442892}"/>
    <dgm:cxn modelId="{3FE55477-E0AB-DB4F-AED4-8A3A60C963FF}" srcId="{0C80111C-C23C-124A-8C39-BBFD52AB8EF3}" destId="{46FB219C-1C3C-E342-BEBA-9B696D570EF0}" srcOrd="3" destOrd="0" parTransId="{C9B7F689-2CA7-2D4C-BE13-047AFB7001E7}" sibTransId="{276B924A-BB3C-4741-BCE1-970F6D3F7BA3}"/>
    <dgm:cxn modelId="{7581E283-8CE7-D64D-9182-9ABB7D254631}" type="presOf" srcId="{6C6506D6-44D8-4647-AB9D-26C98EC15F57}" destId="{51623AB1-1A4F-A946-8EA1-980B4A44E532}" srcOrd="0" destOrd="0" presId="urn:microsoft.com/office/officeart/2005/8/layout/hList1"/>
    <dgm:cxn modelId="{6A915885-BC62-8A4E-9818-6870E46AF598}" type="presOf" srcId="{873ADA69-2C05-964E-B211-90AD4E7D5F0F}" destId="{4826E153-1545-1D4A-BB71-DD5BFBE1A931}" srcOrd="0" destOrd="0" presId="urn:microsoft.com/office/officeart/2005/8/layout/hList1"/>
    <dgm:cxn modelId="{A264508D-DEE2-C149-8AE9-9A0F232F72DE}" type="presOf" srcId="{E9718C36-614E-3E49-B897-6322FD97C50F}" destId="{3E50656F-9786-A248-999F-776108D8D02D}" srcOrd="0" destOrd="0" presId="urn:microsoft.com/office/officeart/2005/8/layout/hList1"/>
    <dgm:cxn modelId="{E42E549B-41FB-FA4D-B2AC-6992279DC961}" type="presOf" srcId="{DA609B70-43D8-6243-8944-E3F569D23AE4}" destId="{4826E153-1545-1D4A-BB71-DD5BFBE1A931}" srcOrd="0" destOrd="1" presId="urn:microsoft.com/office/officeart/2005/8/layout/hList1"/>
    <dgm:cxn modelId="{EC0352A2-A8FE-0243-9EAB-84B4E510C40A}" srcId="{E9718C36-614E-3E49-B897-6322FD97C50F}" destId="{DA609B70-43D8-6243-8944-E3F569D23AE4}" srcOrd="1" destOrd="0" parTransId="{0967EEA1-9BC3-8A46-A3BF-9B8BCCC59F9A}" sibTransId="{BC1DC4E6-6632-7848-924C-0BDA242F10BF}"/>
    <dgm:cxn modelId="{EA6D27A8-3518-F94F-ADA1-304A5C341836}" srcId="{462D65CD-746D-9A4A-A68D-DD00B5D89DE3}" destId="{0C80111C-C23C-124A-8C39-BBFD52AB8EF3}" srcOrd="0" destOrd="0" parTransId="{70B0169B-534C-9C49-9A2F-472B7CFC833B}" sibTransId="{662C97D4-156D-6D4E-BBC8-26469CCD6FEC}"/>
    <dgm:cxn modelId="{097C18AA-802A-F646-B124-72D1438BBFB9}" srcId="{0C80111C-C23C-124A-8C39-BBFD52AB8EF3}" destId="{7DFCBE92-3521-8D47-9EE1-05F94B7F2512}" srcOrd="1" destOrd="0" parTransId="{665D55CB-4BD4-C148-9726-AF739BB59DD9}" sibTransId="{1AA1AED9-D9A8-2C4C-9A63-6E52D251C9E7}"/>
    <dgm:cxn modelId="{5DBD8CCC-1D61-D242-AC03-7C1360600EF3}" type="presOf" srcId="{C40B4D65-B8F0-5241-AF8D-072F7F1FC709}" destId="{51623AB1-1A4F-A946-8EA1-980B4A44E532}" srcOrd="0" destOrd="2" presId="urn:microsoft.com/office/officeart/2005/8/layout/hList1"/>
    <dgm:cxn modelId="{CAD686D1-1673-0249-A819-8C5AC5EF8E84}" srcId="{E9718C36-614E-3E49-B897-6322FD97C50F}" destId="{873ADA69-2C05-964E-B211-90AD4E7D5F0F}" srcOrd="0" destOrd="0" parTransId="{72FFE111-C493-8B49-BC95-5D503C97BA2B}" sibTransId="{912C1BA1-60B8-B444-B8FE-00F8ABD977FC}"/>
    <dgm:cxn modelId="{F8CB84D2-379C-4944-8217-593FB9EE1D9D}" srcId="{0C80111C-C23C-124A-8C39-BBFD52AB8EF3}" destId="{6C6506D6-44D8-4647-AB9D-26C98EC15F57}" srcOrd="0" destOrd="0" parTransId="{84EC01B9-075F-304C-A74F-867061978D01}" sibTransId="{7D82DB1F-B4A3-C94F-85BE-8A1F8C0A6788}"/>
    <dgm:cxn modelId="{8D703BFB-BDB2-5546-B904-206CC0AEBDA5}" srcId="{0C80111C-C23C-124A-8C39-BBFD52AB8EF3}" destId="{7341295C-7774-0D4F-9AE0-D3D77CCB13B8}" srcOrd="4" destOrd="0" parTransId="{20261668-B937-D143-AB64-8753ADA89DD1}" sibTransId="{B1D4DC72-87DB-C045-8251-41737ACC29FB}"/>
    <dgm:cxn modelId="{9A249CFD-9262-E346-B08C-41A5E2D69E1D}" srcId="{462D65CD-746D-9A4A-A68D-DD00B5D89DE3}" destId="{E9718C36-614E-3E49-B897-6322FD97C50F}" srcOrd="1" destOrd="0" parTransId="{96651A92-1865-4C49-878E-9E998458667B}" sibTransId="{31CAA3E6-E39C-7E48-A20C-9DD97EE05B2E}"/>
    <dgm:cxn modelId="{3A5A4FF9-6A07-A74F-878F-658BC76D5B71}" type="presParOf" srcId="{85895386-E953-134B-BDD1-FA5C8DFA79F6}" destId="{7CB4E0BF-12C4-BD42-BC92-804DDE220B3E}" srcOrd="0" destOrd="0" presId="urn:microsoft.com/office/officeart/2005/8/layout/hList1"/>
    <dgm:cxn modelId="{A23773FB-D92E-0B4A-A9C7-0A6386D14712}" type="presParOf" srcId="{7CB4E0BF-12C4-BD42-BC92-804DDE220B3E}" destId="{0DF26AAD-7A48-BF43-A456-6A0CE65ADB0B}" srcOrd="0" destOrd="0" presId="urn:microsoft.com/office/officeart/2005/8/layout/hList1"/>
    <dgm:cxn modelId="{E81B42F7-7E90-F347-868C-008209F9ECD0}" type="presParOf" srcId="{7CB4E0BF-12C4-BD42-BC92-804DDE220B3E}" destId="{51623AB1-1A4F-A946-8EA1-980B4A44E532}" srcOrd="1" destOrd="0" presId="urn:microsoft.com/office/officeart/2005/8/layout/hList1"/>
    <dgm:cxn modelId="{C80BCD9B-FD5C-FB4B-AB24-18A63E86BB77}" type="presParOf" srcId="{85895386-E953-134B-BDD1-FA5C8DFA79F6}" destId="{69BB5E2C-DF10-8540-AD95-6F8EA62F106F}" srcOrd="1" destOrd="0" presId="urn:microsoft.com/office/officeart/2005/8/layout/hList1"/>
    <dgm:cxn modelId="{DD3F2036-6875-3A4A-BBF7-D4FB1F26358C}" type="presParOf" srcId="{85895386-E953-134B-BDD1-FA5C8DFA79F6}" destId="{B5018CCA-5C59-804B-A272-3E6C41C9D3AD}" srcOrd="2" destOrd="0" presId="urn:microsoft.com/office/officeart/2005/8/layout/hList1"/>
    <dgm:cxn modelId="{EE70F464-FA44-BA46-BCCA-1B8FB0F1EEAE}" type="presParOf" srcId="{B5018CCA-5C59-804B-A272-3E6C41C9D3AD}" destId="{3E50656F-9786-A248-999F-776108D8D02D}" srcOrd="0" destOrd="0" presId="urn:microsoft.com/office/officeart/2005/8/layout/hList1"/>
    <dgm:cxn modelId="{FEDFB538-8D73-4145-B89F-5B2595C5A0C3}" type="presParOf" srcId="{B5018CCA-5C59-804B-A272-3E6C41C9D3AD}" destId="{4826E153-1545-1D4A-BB71-DD5BFBE1A931}" srcOrd="1" destOrd="0" presId="urn:microsoft.com/office/officeart/2005/8/layout/hList1"/>
    <dgm:cxn modelId="{95F667CB-DC18-6642-BF05-042A05760AB0}" type="presParOf" srcId="{85895386-E953-134B-BDD1-FA5C8DFA79F6}" destId="{D458AF5E-2E03-6445-ACC7-C33632BA8587}" srcOrd="3" destOrd="0" presId="urn:microsoft.com/office/officeart/2005/8/layout/hList1"/>
    <dgm:cxn modelId="{71381B1D-3EE7-524F-9DA3-E6BA978480A5}" type="presParOf" srcId="{85895386-E953-134B-BDD1-FA5C8DFA79F6}" destId="{3DB0A275-67F9-2B4E-987C-5283ABC4CF77}" srcOrd="4" destOrd="0" presId="urn:microsoft.com/office/officeart/2005/8/layout/hList1"/>
    <dgm:cxn modelId="{22E6682C-678C-6648-A4C6-EA0BB5B9B2C9}" type="presParOf" srcId="{3DB0A275-67F9-2B4E-987C-5283ABC4CF77}" destId="{43955ABD-49AA-1441-9FB3-0B86DB64D710}" srcOrd="0" destOrd="0" presId="urn:microsoft.com/office/officeart/2005/8/layout/hList1"/>
    <dgm:cxn modelId="{B4208423-B5D3-874E-B57C-687FF5AE922D}" type="presParOf" srcId="{3DB0A275-67F9-2B4E-987C-5283ABC4CF77}" destId="{C28D5817-69E0-1E4B-8ED5-CA7E0F89A6C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200B711-FB4C-B34C-B234-1FF61EA6630E}" type="doc">
      <dgm:prSet loTypeId="urn:microsoft.com/office/officeart/2005/8/layout/arrow5" loCatId="" qsTypeId="urn:microsoft.com/office/officeart/2005/8/quickstyle/simple4" qsCatId="simple" csTypeId="urn:microsoft.com/office/officeart/2005/8/colors/accent1_2" csCatId="accent1" phldr="1"/>
      <dgm:spPr/>
      <dgm:t>
        <a:bodyPr/>
        <a:lstStyle/>
        <a:p>
          <a:endParaRPr lang="en-US"/>
        </a:p>
      </dgm:t>
    </dgm:pt>
    <dgm:pt modelId="{D15223F0-AAEE-254B-87A4-6A4771BBA12A}">
      <dgm:prSet phldrT="[Text]" custT="1"/>
      <dgm:spPr/>
      <dgm:t>
        <a:bodyPr/>
        <a:lstStyle/>
        <a:p>
          <a:r>
            <a:rPr lang="en-US" sz="3200" dirty="0">
              <a:latin typeface="HelveticaNeueLT Std Lt Cn"/>
              <a:cs typeface="HelveticaNeueLT Std Lt Cn"/>
            </a:rPr>
            <a:t>Face-to-Face</a:t>
          </a:r>
        </a:p>
      </dgm:t>
    </dgm:pt>
    <dgm:pt modelId="{EAC5EB66-283F-E84A-BB24-6AFB0531E169}" type="parTrans" cxnId="{D1BAD0C7-0CE1-434F-81B8-E17D6FC00997}">
      <dgm:prSet/>
      <dgm:spPr/>
      <dgm:t>
        <a:bodyPr/>
        <a:lstStyle/>
        <a:p>
          <a:endParaRPr lang="en-US"/>
        </a:p>
      </dgm:t>
    </dgm:pt>
    <dgm:pt modelId="{2AC70981-B809-254F-8E84-A7240E61336D}" type="sibTrans" cxnId="{D1BAD0C7-0CE1-434F-81B8-E17D6FC00997}">
      <dgm:prSet/>
      <dgm:spPr/>
      <dgm:t>
        <a:bodyPr/>
        <a:lstStyle/>
        <a:p>
          <a:endParaRPr lang="en-US"/>
        </a:p>
      </dgm:t>
    </dgm:pt>
    <dgm:pt modelId="{BE2347EE-DD09-714C-9AEF-0882748F3E92}">
      <dgm:prSet phldrT="[Text]" custT="1"/>
      <dgm:spPr/>
      <dgm:t>
        <a:bodyPr/>
        <a:lstStyle/>
        <a:p>
          <a:r>
            <a:rPr lang="en-US" sz="3200" dirty="0">
              <a:latin typeface="HelveticaNeueLT Std Lt Cn"/>
              <a:cs typeface="HelveticaNeueLT Std Lt Cn"/>
            </a:rPr>
            <a:t>Internet</a:t>
          </a:r>
        </a:p>
      </dgm:t>
    </dgm:pt>
    <dgm:pt modelId="{FA451766-44A8-864A-8B1F-FF7251266129}" type="parTrans" cxnId="{8EEF276D-327C-DD42-8742-5EC3C0A13E36}">
      <dgm:prSet/>
      <dgm:spPr/>
      <dgm:t>
        <a:bodyPr/>
        <a:lstStyle/>
        <a:p>
          <a:endParaRPr lang="en-US"/>
        </a:p>
      </dgm:t>
    </dgm:pt>
    <dgm:pt modelId="{90E34B70-5E3E-A341-884E-9EF1B4A75E60}" type="sibTrans" cxnId="{8EEF276D-327C-DD42-8742-5EC3C0A13E36}">
      <dgm:prSet/>
      <dgm:spPr/>
      <dgm:t>
        <a:bodyPr/>
        <a:lstStyle/>
        <a:p>
          <a:endParaRPr lang="en-US"/>
        </a:p>
      </dgm:t>
    </dgm:pt>
    <dgm:pt modelId="{B161E698-DC29-9E40-BA89-506CE7C2C1B6}" type="pres">
      <dgm:prSet presAssocID="{D200B711-FB4C-B34C-B234-1FF61EA6630E}" presName="diagram" presStyleCnt="0">
        <dgm:presLayoutVars>
          <dgm:dir/>
          <dgm:resizeHandles val="exact"/>
        </dgm:presLayoutVars>
      </dgm:prSet>
      <dgm:spPr/>
    </dgm:pt>
    <dgm:pt modelId="{047E979C-6327-1D4D-B6B5-6E061F025E20}" type="pres">
      <dgm:prSet presAssocID="{D15223F0-AAEE-254B-87A4-6A4771BBA12A}" presName="arrow" presStyleLbl="node1" presStyleIdx="0" presStyleCnt="2">
        <dgm:presLayoutVars>
          <dgm:bulletEnabled val="1"/>
        </dgm:presLayoutVars>
      </dgm:prSet>
      <dgm:spPr/>
    </dgm:pt>
    <dgm:pt modelId="{4FB40C94-0C47-A942-8F7C-16E09EF33003}" type="pres">
      <dgm:prSet presAssocID="{BE2347EE-DD09-714C-9AEF-0882748F3E92}" presName="arrow" presStyleLbl="node1" presStyleIdx="1" presStyleCnt="2">
        <dgm:presLayoutVars>
          <dgm:bulletEnabled val="1"/>
        </dgm:presLayoutVars>
      </dgm:prSet>
      <dgm:spPr/>
    </dgm:pt>
  </dgm:ptLst>
  <dgm:cxnLst>
    <dgm:cxn modelId="{B1C32437-1A57-1B43-BEC7-27AE6A665450}" type="presOf" srcId="{D15223F0-AAEE-254B-87A4-6A4771BBA12A}" destId="{047E979C-6327-1D4D-B6B5-6E061F025E20}" srcOrd="0" destOrd="0" presId="urn:microsoft.com/office/officeart/2005/8/layout/arrow5"/>
    <dgm:cxn modelId="{7B001341-4CBF-AA41-BBBA-0F13D3FFD8B0}" type="presOf" srcId="{D200B711-FB4C-B34C-B234-1FF61EA6630E}" destId="{B161E698-DC29-9E40-BA89-506CE7C2C1B6}" srcOrd="0" destOrd="0" presId="urn:microsoft.com/office/officeart/2005/8/layout/arrow5"/>
    <dgm:cxn modelId="{8EEF276D-327C-DD42-8742-5EC3C0A13E36}" srcId="{D200B711-FB4C-B34C-B234-1FF61EA6630E}" destId="{BE2347EE-DD09-714C-9AEF-0882748F3E92}" srcOrd="1" destOrd="0" parTransId="{FA451766-44A8-864A-8B1F-FF7251266129}" sibTransId="{90E34B70-5E3E-A341-884E-9EF1B4A75E60}"/>
    <dgm:cxn modelId="{119E0573-DBAD-A14A-8A60-33A8DE62B470}" type="presOf" srcId="{BE2347EE-DD09-714C-9AEF-0882748F3E92}" destId="{4FB40C94-0C47-A942-8F7C-16E09EF33003}" srcOrd="0" destOrd="0" presId="urn:microsoft.com/office/officeart/2005/8/layout/arrow5"/>
    <dgm:cxn modelId="{D1BAD0C7-0CE1-434F-81B8-E17D6FC00997}" srcId="{D200B711-FB4C-B34C-B234-1FF61EA6630E}" destId="{D15223F0-AAEE-254B-87A4-6A4771BBA12A}" srcOrd="0" destOrd="0" parTransId="{EAC5EB66-283F-E84A-BB24-6AFB0531E169}" sibTransId="{2AC70981-B809-254F-8E84-A7240E61336D}"/>
    <dgm:cxn modelId="{874ED83A-8A02-5C44-A3C8-5405F6569087}" type="presParOf" srcId="{B161E698-DC29-9E40-BA89-506CE7C2C1B6}" destId="{047E979C-6327-1D4D-B6B5-6E061F025E20}" srcOrd="0" destOrd="0" presId="urn:microsoft.com/office/officeart/2005/8/layout/arrow5"/>
    <dgm:cxn modelId="{C743DA43-0F25-4347-BD74-30056A0E0490}" type="presParOf" srcId="{B161E698-DC29-9E40-BA89-506CE7C2C1B6}" destId="{4FB40C94-0C47-A942-8F7C-16E09EF33003}"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BB401D7-CF75-234B-A593-51947B94934E}" type="doc">
      <dgm:prSet loTypeId="urn:microsoft.com/office/officeart/2005/8/layout/cycle2" loCatId="" qsTypeId="urn:microsoft.com/office/officeart/2005/8/quickstyle/simple2" qsCatId="simple" csTypeId="urn:microsoft.com/office/officeart/2005/8/colors/accent0_3" csCatId="mainScheme" phldr="1"/>
      <dgm:spPr/>
      <dgm:t>
        <a:bodyPr/>
        <a:lstStyle/>
        <a:p>
          <a:endParaRPr lang="en-US"/>
        </a:p>
      </dgm:t>
    </dgm:pt>
    <dgm:pt modelId="{BED36A60-86D8-8F43-A6E4-5505DC15DC6A}">
      <dgm:prSet phldrT="[Text]"/>
      <dgm:spPr/>
      <dgm:t>
        <a:bodyPr/>
        <a:lstStyle/>
        <a:p>
          <a:r>
            <a:rPr lang="en-US" dirty="0">
              <a:latin typeface="HelveticaNeueLT Std Lt Cn"/>
              <a:cs typeface="HelveticaNeueLT Std Lt Cn"/>
            </a:rPr>
            <a:t>Befriend as a peer or love interest</a:t>
          </a:r>
        </a:p>
      </dgm:t>
    </dgm:pt>
    <dgm:pt modelId="{0803625C-FF7D-0447-878B-3C2CD1C8CCAF}" type="parTrans" cxnId="{EE760EF3-8946-694E-ADE6-AC24E3CEC376}">
      <dgm:prSet/>
      <dgm:spPr/>
      <dgm:t>
        <a:bodyPr/>
        <a:lstStyle/>
        <a:p>
          <a:endParaRPr lang="en-US"/>
        </a:p>
      </dgm:t>
    </dgm:pt>
    <dgm:pt modelId="{06CD6A6A-756B-764D-A0C5-63DA734EC0A8}" type="sibTrans" cxnId="{EE760EF3-8946-694E-ADE6-AC24E3CEC376}">
      <dgm:prSet/>
      <dgm:spPr/>
      <dgm:t>
        <a:bodyPr/>
        <a:lstStyle/>
        <a:p>
          <a:endParaRPr lang="en-US"/>
        </a:p>
      </dgm:t>
    </dgm:pt>
    <dgm:pt modelId="{C8873B0A-6751-DC45-88EA-C88559B51A72}">
      <dgm:prSet phldrT="[Text]"/>
      <dgm:spPr/>
      <dgm:t>
        <a:bodyPr/>
        <a:lstStyle/>
        <a:p>
          <a:r>
            <a:rPr lang="en-US" dirty="0">
              <a:latin typeface="HelveticaNeueLT Std Lt Cn"/>
              <a:cs typeface="HelveticaNeueLT Std Lt Cn"/>
            </a:rPr>
            <a:t>Build rapport and gain trust</a:t>
          </a:r>
          <a:endParaRPr lang="en-US" dirty="0"/>
        </a:p>
      </dgm:t>
    </dgm:pt>
    <dgm:pt modelId="{CDCE8ED7-FEFA-ED40-960F-DCDCA4E2951F}" type="parTrans" cxnId="{81121F16-4A2A-F74B-94A7-8678838EBC1B}">
      <dgm:prSet/>
      <dgm:spPr/>
      <dgm:t>
        <a:bodyPr/>
        <a:lstStyle/>
        <a:p>
          <a:endParaRPr lang="en-US"/>
        </a:p>
      </dgm:t>
    </dgm:pt>
    <dgm:pt modelId="{84657808-5235-DC4E-9E62-6BA8B476DB62}" type="sibTrans" cxnId="{81121F16-4A2A-F74B-94A7-8678838EBC1B}">
      <dgm:prSet/>
      <dgm:spPr/>
      <dgm:t>
        <a:bodyPr/>
        <a:lstStyle/>
        <a:p>
          <a:endParaRPr lang="en-US"/>
        </a:p>
      </dgm:t>
    </dgm:pt>
    <dgm:pt modelId="{D06417B6-A189-2344-80A7-221411F761CB}">
      <dgm:prSet phldrT="[Text]"/>
      <dgm:spPr/>
      <dgm:t>
        <a:bodyPr/>
        <a:lstStyle/>
        <a:p>
          <a:r>
            <a:rPr lang="en-US" dirty="0">
              <a:latin typeface="HelveticaNeueLT Std Lt Cn"/>
              <a:cs typeface="HelveticaNeueLT Std Lt Cn"/>
            </a:rPr>
            <a:t>Provide comfort and support</a:t>
          </a:r>
          <a:endParaRPr lang="en-US" dirty="0"/>
        </a:p>
      </dgm:t>
    </dgm:pt>
    <dgm:pt modelId="{7144FA6D-DB13-6641-8C01-172805865FC4}" type="parTrans" cxnId="{26C3DF56-9AC6-EA4F-943F-00DD4D27863F}">
      <dgm:prSet/>
      <dgm:spPr/>
      <dgm:t>
        <a:bodyPr/>
        <a:lstStyle/>
        <a:p>
          <a:endParaRPr lang="en-US"/>
        </a:p>
      </dgm:t>
    </dgm:pt>
    <dgm:pt modelId="{3B5F97D4-CB5D-7847-A4FB-0F905795F6C4}" type="sibTrans" cxnId="{26C3DF56-9AC6-EA4F-943F-00DD4D27863F}">
      <dgm:prSet/>
      <dgm:spPr/>
      <dgm:t>
        <a:bodyPr/>
        <a:lstStyle/>
        <a:p>
          <a:endParaRPr lang="en-US"/>
        </a:p>
      </dgm:t>
    </dgm:pt>
    <dgm:pt modelId="{8DB07B67-04A1-EC4A-98ED-99B57DB408AC}">
      <dgm:prSet phldrT="[Text]"/>
      <dgm:spPr/>
      <dgm:t>
        <a:bodyPr/>
        <a:lstStyle/>
        <a:p>
          <a:r>
            <a:rPr lang="en-US" dirty="0">
              <a:latin typeface="HelveticaNeueLT Std Lt Cn"/>
              <a:cs typeface="HelveticaNeueLT Std Lt Cn"/>
            </a:rPr>
            <a:t>Offer love and attention</a:t>
          </a:r>
          <a:endParaRPr lang="en-US" dirty="0"/>
        </a:p>
      </dgm:t>
    </dgm:pt>
    <dgm:pt modelId="{E50224FC-971D-BB49-BC58-110806E768E8}" type="parTrans" cxnId="{20340D21-00A8-CB47-A509-22D270EA798E}">
      <dgm:prSet/>
      <dgm:spPr/>
      <dgm:t>
        <a:bodyPr/>
        <a:lstStyle/>
        <a:p>
          <a:endParaRPr lang="en-US"/>
        </a:p>
      </dgm:t>
    </dgm:pt>
    <dgm:pt modelId="{472D7D7B-9CB1-6144-8F67-B6B74381ADC9}" type="sibTrans" cxnId="{20340D21-00A8-CB47-A509-22D270EA798E}">
      <dgm:prSet/>
      <dgm:spPr/>
      <dgm:t>
        <a:bodyPr/>
        <a:lstStyle/>
        <a:p>
          <a:endParaRPr lang="en-US"/>
        </a:p>
      </dgm:t>
    </dgm:pt>
    <dgm:pt modelId="{3DE92C80-563F-384A-A1FA-3E3174E260D4}">
      <dgm:prSet phldrT="[Text]"/>
      <dgm:spPr/>
      <dgm:t>
        <a:bodyPr/>
        <a:lstStyle/>
        <a:p>
          <a:r>
            <a:rPr lang="en-US" dirty="0">
              <a:latin typeface="HelveticaNeueLT Std Lt Cn"/>
              <a:cs typeface="HelveticaNeueLT Std Lt Cn"/>
            </a:rPr>
            <a:t>Invest time, give gifts and promise a better life</a:t>
          </a:r>
          <a:endParaRPr lang="en-US" dirty="0"/>
        </a:p>
      </dgm:t>
    </dgm:pt>
    <dgm:pt modelId="{10C04E4D-F24F-B246-B899-A8E76292DBC4}" type="parTrans" cxnId="{40AEF2C9-9ADD-CE48-947F-AD9901575657}">
      <dgm:prSet/>
      <dgm:spPr/>
      <dgm:t>
        <a:bodyPr/>
        <a:lstStyle/>
        <a:p>
          <a:endParaRPr lang="en-US"/>
        </a:p>
      </dgm:t>
    </dgm:pt>
    <dgm:pt modelId="{63870F6E-973E-DA40-B6CA-138F40580F4B}" type="sibTrans" cxnId="{40AEF2C9-9ADD-CE48-947F-AD9901575657}">
      <dgm:prSet/>
      <dgm:spPr/>
      <dgm:t>
        <a:bodyPr/>
        <a:lstStyle/>
        <a:p>
          <a:endParaRPr lang="en-US"/>
        </a:p>
      </dgm:t>
    </dgm:pt>
    <dgm:pt modelId="{42C0EEEA-C213-594F-BE64-FAF6458F0BFE}">
      <dgm:prSet/>
      <dgm:spPr/>
      <dgm:t>
        <a:bodyPr/>
        <a:lstStyle/>
        <a:p>
          <a:r>
            <a:rPr lang="en-US" dirty="0">
              <a:latin typeface="HelveticaNeueLT Std Lt Cn"/>
              <a:cs typeface="HelveticaNeueLT Std Lt Cn"/>
            </a:rPr>
            <a:t>Entice with drugs and get them hooked</a:t>
          </a:r>
          <a:endParaRPr lang="en-US" dirty="0"/>
        </a:p>
      </dgm:t>
    </dgm:pt>
    <dgm:pt modelId="{2F489F37-6BBA-B74E-BB6A-8C48BC3ED8EA}" type="parTrans" cxnId="{DAB6163C-E3C0-7840-AF6E-2B7DD834F449}">
      <dgm:prSet/>
      <dgm:spPr/>
      <dgm:t>
        <a:bodyPr/>
        <a:lstStyle/>
        <a:p>
          <a:endParaRPr lang="en-US"/>
        </a:p>
      </dgm:t>
    </dgm:pt>
    <dgm:pt modelId="{A56FC4D8-0B0D-C34B-B883-1BE6D968B3D1}" type="sibTrans" cxnId="{DAB6163C-E3C0-7840-AF6E-2B7DD834F449}">
      <dgm:prSet/>
      <dgm:spPr/>
      <dgm:t>
        <a:bodyPr/>
        <a:lstStyle/>
        <a:p>
          <a:endParaRPr lang="en-US"/>
        </a:p>
      </dgm:t>
    </dgm:pt>
    <dgm:pt modelId="{B495FFCC-15E4-B94E-BB25-2D7001970C38}" type="pres">
      <dgm:prSet presAssocID="{0BB401D7-CF75-234B-A593-51947B94934E}" presName="cycle" presStyleCnt="0">
        <dgm:presLayoutVars>
          <dgm:dir/>
          <dgm:resizeHandles val="exact"/>
        </dgm:presLayoutVars>
      </dgm:prSet>
      <dgm:spPr/>
    </dgm:pt>
    <dgm:pt modelId="{A73B47D8-6542-1747-A7D7-D8283CC25361}" type="pres">
      <dgm:prSet presAssocID="{BED36A60-86D8-8F43-A6E4-5505DC15DC6A}" presName="node" presStyleLbl="node1" presStyleIdx="0" presStyleCnt="6">
        <dgm:presLayoutVars>
          <dgm:bulletEnabled val="1"/>
        </dgm:presLayoutVars>
      </dgm:prSet>
      <dgm:spPr/>
    </dgm:pt>
    <dgm:pt modelId="{2DD2BE77-DF9E-6E48-B18C-BE724A509BE5}" type="pres">
      <dgm:prSet presAssocID="{06CD6A6A-756B-764D-A0C5-63DA734EC0A8}" presName="sibTrans" presStyleLbl="sibTrans2D1" presStyleIdx="0" presStyleCnt="6"/>
      <dgm:spPr/>
    </dgm:pt>
    <dgm:pt modelId="{F1D02754-427B-ED4F-B91B-6A5840794530}" type="pres">
      <dgm:prSet presAssocID="{06CD6A6A-756B-764D-A0C5-63DA734EC0A8}" presName="connectorText" presStyleLbl="sibTrans2D1" presStyleIdx="0" presStyleCnt="6"/>
      <dgm:spPr/>
    </dgm:pt>
    <dgm:pt modelId="{2F5CCD1B-D988-C845-8905-376F0A0CC886}" type="pres">
      <dgm:prSet presAssocID="{C8873B0A-6751-DC45-88EA-C88559B51A72}" presName="node" presStyleLbl="node1" presStyleIdx="1" presStyleCnt="6">
        <dgm:presLayoutVars>
          <dgm:bulletEnabled val="1"/>
        </dgm:presLayoutVars>
      </dgm:prSet>
      <dgm:spPr/>
    </dgm:pt>
    <dgm:pt modelId="{9E7DFB2B-8270-694A-B6F7-A19CE5654F74}" type="pres">
      <dgm:prSet presAssocID="{84657808-5235-DC4E-9E62-6BA8B476DB62}" presName="sibTrans" presStyleLbl="sibTrans2D1" presStyleIdx="1" presStyleCnt="6"/>
      <dgm:spPr/>
    </dgm:pt>
    <dgm:pt modelId="{9D6440B7-B857-C549-81EC-BAA2E37709F4}" type="pres">
      <dgm:prSet presAssocID="{84657808-5235-DC4E-9E62-6BA8B476DB62}" presName="connectorText" presStyleLbl="sibTrans2D1" presStyleIdx="1" presStyleCnt="6"/>
      <dgm:spPr/>
    </dgm:pt>
    <dgm:pt modelId="{D818DC40-5942-7541-8C88-FE829B7E0D61}" type="pres">
      <dgm:prSet presAssocID="{D06417B6-A189-2344-80A7-221411F761CB}" presName="node" presStyleLbl="node1" presStyleIdx="2" presStyleCnt="6">
        <dgm:presLayoutVars>
          <dgm:bulletEnabled val="1"/>
        </dgm:presLayoutVars>
      </dgm:prSet>
      <dgm:spPr/>
    </dgm:pt>
    <dgm:pt modelId="{E6BA3590-401E-8041-BD03-123A0FF4D570}" type="pres">
      <dgm:prSet presAssocID="{3B5F97D4-CB5D-7847-A4FB-0F905795F6C4}" presName="sibTrans" presStyleLbl="sibTrans2D1" presStyleIdx="2" presStyleCnt="6"/>
      <dgm:spPr/>
    </dgm:pt>
    <dgm:pt modelId="{E8C70EC9-5FF1-5441-B775-7944560EC8BE}" type="pres">
      <dgm:prSet presAssocID="{3B5F97D4-CB5D-7847-A4FB-0F905795F6C4}" presName="connectorText" presStyleLbl="sibTrans2D1" presStyleIdx="2" presStyleCnt="6"/>
      <dgm:spPr/>
    </dgm:pt>
    <dgm:pt modelId="{7B60844B-D386-B64F-9B2E-AF05B2A42718}" type="pres">
      <dgm:prSet presAssocID="{8DB07B67-04A1-EC4A-98ED-99B57DB408AC}" presName="node" presStyleLbl="node1" presStyleIdx="3" presStyleCnt="6">
        <dgm:presLayoutVars>
          <dgm:bulletEnabled val="1"/>
        </dgm:presLayoutVars>
      </dgm:prSet>
      <dgm:spPr/>
    </dgm:pt>
    <dgm:pt modelId="{B722B10F-2FC3-C04F-A9FA-16197F983FD7}" type="pres">
      <dgm:prSet presAssocID="{472D7D7B-9CB1-6144-8F67-B6B74381ADC9}" presName="sibTrans" presStyleLbl="sibTrans2D1" presStyleIdx="3" presStyleCnt="6"/>
      <dgm:spPr/>
    </dgm:pt>
    <dgm:pt modelId="{B87204C9-A391-3A44-BD92-D41F7B4FB11C}" type="pres">
      <dgm:prSet presAssocID="{472D7D7B-9CB1-6144-8F67-B6B74381ADC9}" presName="connectorText" presStyleLbl="sibTrans2D1" presStyleIdx="3" presStyleCnt="6"/>
      <dgm:spPr/>
    </dgm:pt>
    <dgm:pt modelId="{AD493280-A4FB-FB46-BE3A-362B25C0F964}" type="pres">
      <dgm:prSet presAssocID="{3DE92C80-563F-384A-A1FA-3E3174E260D4}" presName="node" presStyleLbl="node1" presStyleIdx="4" presStyleCnt="6">
        <dgm:presLayoutVars>
          <dgm:bulletEnabled val="1"/>
        </dgm:presLayoutVars>
      </dgm:prSet>
      <dgm:spPr/>
    </dgm:pt>
    <dgm:pt modelId="{005612DA-BB8D-FD4F-9631-3FE92F8BFA15}" type="pres">
      <dgm:prSet presAssocID="{63870F6E-973E-DA40-B6CA-138F40580F4B}" presName="sibTrans" presStyleLbl="sibTrans2D1" presStyleIdx="4" presStyleCnt="6"/>
      <dgm:spPr/>
    </dgm:pt>
    <dgm:pt modelId="{3534B896-8946-C14D-B420-3353B8897695}" type="pres">
      <dgm:prSet presAssocID="{63870F6E-973E-DA40-B6CA-138F40580F4B}" presName="connectorText" presStyleLbl="sibTrans2D1" presStyleIdx="4" presStyleCnt="6"/>
      <dgm:spPr/>
    </dgm:pt>
    <dgm:pt modelId="{5DEDAD89-7A90-DE4B-91A6-E16B03A752B0}" type="pres">
      <dgm:prSet presAssocID="{42C0EEEA-C213-594F-BE64-FAF6458F0BFE}" presName="node" presStyleLbl="node1" presStyleIdx="5" presStyleCnt="6">
        <dgm:presLayoutVars>
          <dgm:bulletEnabled val="1"/>
        </dgm:presLayoutVars>
      </dgm:prSet>
      <dgm:spPr/>
    </dgm:pt>
    <dgm:pt modelId="{A755DE91-626F-4E4C-A1B1-F1D287E732C5}" type="pres">
      <dgm:prSet presAssocID="{A56FC4D8-0B0D-C34B-B883-1BE6D968B3D1}" presName="sibTrans" presStyleLbl="sibTrans2D1" presStyleIdx="5" presStyleCnt="6"/>
      <dgm:spPr/>
    </dgm:pt>
    <dgm:pt modelId="{3D6D2AAB-4C15-9E41-8C61-013D2BB7D6BE}" type="pres">
      <dgm:prSet presAssocID="{A56FC4D8-0B0D-C34B-B883-1BE6D968B3D1}" presName="connectorText" presStyleLbl="sibTrans2D1" presStyleIdx="5" presStyleCnt="6"/>
      <dgm:spPr/>
    </dgm:pt>
  </dgm:ptLst>
  <dgm:cxnLst>
    <dgm:cxn modelId="{81121F16-4A2A-F74B-94A7-8678838EBC1B}" srcId="{0BB401D7-CF75-234B-A593-51947B94934E}" destId="{C8873B0A-6751-DC45-88EA-C88559B51A72}" srcOrd="1" destOrd="0" parTransId="{CDCE8ED7-FEFA-ED40-960F-DCDCA4E2951F}" sibTransId="{84657808-5235-DC4E-9E62-6BA8B476DB62}"/>
    <dgm:cxn modelId="{EA201F1E-B21B-D643-A020-1B9CFC0C7E0F}" type="presOf" srcId="{472D7D7B-9CB1-6144-8F67-B6B74381ADC9}" destId="{B722B10F-2FC3-C04F-A9FA-16197F983FD7}" srcOrd="0" destOrd="0" presId="urn:microsoft.com/office/officeart/2005/8/layout/cycle2"/>
    <dgm:cxn modelId="{20340D21-00A8-CB47-A509-22D270EA798E}" srcId="{0BB401D7-CF75-234B-A593-51947B94934E}" destId="{8DB07B67-04A1-EC4A-98ED-99B57DB408AC}" srcOrd="3" destOrd="0" parTransId="{E50224FC-971D-BB49-BC58-110806E768E8}" sibTransId="{472D7D7B-9CB1-6144-8F67-B6B74381ADC9}"/>
    <dgm:cxn modelId="{A1675322-5AD9-0346-9FD2-4028AA48F90C}" type="presOf" srcId="{42C0EEEA-C213-594F-BE64-FAF6458F0BFE}" destId="{5DEDAD89-7A90-DE4B-91A6-E16B03A752B0}" srcOrd="0" destOrd="0" presId="urn:microsoft.com/office/officeart/2005/8/layout/cycle2"/>
    <dgm:cxn modelId="{B3C55223-414F-1D40-93CA-D2711D012C70}" type="presOf" srcId="{8DB07B67-04A1-EC4A-98ED-99B57DB408AC}" destId="{7B60844B-D386-B64F-9B2E-AF05B2A42718}" srcOrd="0" destOrd="0" presId="urn:microsoft.com/office/officeart/2005/8/layout/cycle2"/>
    <dgm:cxn modelId="{3C53DD31-63BE-6148-90CF-0596191159C2}" type="presOf" srcId="{63870F6E-973E-DA40-B6CA-138F40580F4B}" destId="{3534B896-8946-C14D-B420-3353B8897695}" srcOrd="1" destOrd="0" presId="urn:microsoft.com/office/officeart/2005/8/layout/cycle2"/>
    <dgm:cxn modelId="{DAB6163C-E3C0-7840-AF6E-2B7DD834F449}" srcId="{0BB401D7-CF75-234B-A593-51947B94934E}" destId="{42C0EEEA-C213-594F-BE64-FAF6458F0BFE}" srcOrd="5" destOrd="0" parTransId="{2F489F37-6BBA-B74E-BB6A-8C48BC3ED8EA}" sibTransId="{A56FC4D8-0B0D-C34B-B883-1BE6D968B3D1}"/>
    <dgm:cxn modelId="{265DF542-EF09-6D4A-B850-7B057508C521}" type="presOf" srcId="{84657808-5235-DC4E-9E62-6BA8B476DB62}" destId="{9D6440B7-B857-C549-81EC-BAA2E37709F4}" srcOrd="1" destOrd="0" presId="urn:microsoft.com/office/officeart/2005/8/layout/cycle2"/>
    <dgm:cxn modelId="{AB68A464-90EB-3244-B25E-DAC7F7B37920}" type="presOf" srcId="{3B5F97D4-CB5D-7847-A4FB-0F905795F6C4}" destId="{E6BA3590-401E-8041-BD03-123A0FF4D570}" srcOrd="0" destOrd="0" presId="urn:microsoft.com/office/officeart/2005/8/layout/cycle2"/>
    <dgm:cxn modelId="{771E8C49-D7FF-C543-A90B-6334F719664B}" type="presOf" srcId="{06CD6A6A-756B-764D-A0C5-63DA734EC0A8}" destId="{2DD2BE77-DF9E-6E48-B18C-BE724A509BE5}" srcOrd="0" destOrd="0" presId="urn:microsoft.com/office/officeart/2005/8/layout/cycle2"/>
    <dgm:cxn modelId="{AEED9D52-4FFE-1049-9909-7B51E6D88962}" type="presOf" srcId="{C8873B0A-6751-DC45-88EA-C88559B51A72}" destId="{2F5CCD1B-D988-C845-8905-376F0A0CC886}" srcOrd="0" destOrd="0" presId="urn:microsoft.com/office/officeart/2005/8/layout/cycle2"/>
    <dgm:cxn modelId="{1D87E373-286E-874E-B5B8-76B82D9070F9}" type="presOf" srcId="{0BB401D7-CF75-234B-A593-51947B94934E}" destId="{B495FFCC-15E4-B94E-BB25-2D7001970C38}" srcOrd="0" destOrd="0" presId="urn:microsoft.com/office/officeart/2005/8/layout/cycle2"/>
    <dgm:cxn modelId="{26C3DF56-9AC6-EA4F-943F-00DD4D27863F}" srcId="{0BB401D7-CF75-234B-A593-51947B94934E}" destId="{D06417B6-A189-2344-80A7-221411F761CB}" srcOrd="2" destOrd="0" parTransId="{7144FA6D-DB13-6641-8C01-172805865FC4}" sibTransId="{3B5F97D4-CB5D-7847-A4FB-0F905795F6C4}"/>
    <dgm:cxn modelId="{CA2C2696-1E0B-6B44-A160-7CB7B226141F}" type="presOf" srcId="{84657808-5235-DC4E-9E62-6BA8B476DB62}" destId="{9E7DFB2B-8270-694A-B6F7-A19CE5654F74}" srcOrd="0" destOrd="0" presId="urn:microsoft.com/office/officeart/2005/8/layout/cycle2"/>
    <dgm:cxn modelId="{130C92A1-F991-7246-8099-E3DF88D47DFA}" type="presOf" srcId="{472D7D7B-9CB1-6144-8F67-B6B74381ADC9}" destId="{B87204C9-A391-3A44-BD92-D41F7B4FB11C}" srcOrd="1" destOrd="0" presId="urn:microsoft.com/office/officeart/2005/8/layout/cycle2"/>
    <dgm:cxn modelId="{F4DC7EA2-4356-904C-8ECD-CD70E74E3B64}" type="presOf" srcId="{BED36A60-86D8-8F43-A6E4-5505DC15DC6A}" destId="{A73B47D8-6542-1747-A7D7-D8283CC25361}" srcOrd="0" destOrd="0" presId="urn:microsoft.com/office/officeart/2005/8/layout/cycle2"/>
    <dgm:cxn modelId="{A819B1A9-1BC9-AE44-B7E8-0AE1CBAF435F}" type="presOf" srcId="{D06417B6-A189-2344-80A7-221411F761CB}" destId="{D818DC40-5942-7541-8C88-FE829B7E0D61}" srcOrd="0" destOrd="0" presId="urn:microsoft.com/office/officeart/2005/8/layout/cycle2"/>
    <dgm:cxn modelId="{E367D4AF-17ED-ED4F-8792-C8F08CB7C95A}" type="presOf" srcId="{A56FC4D8-0B0D-C34B-B883-1BE6D968B3D1}" destId="{3D6D2AAB-4C15-9E41-8C61-013D2BB7D6BE}" srcOrd="1" destOrd="0" presId="urn:microsoft.com/office/officeart/2005/8/layout/cycle2"/>
    <dgm:cxn modelId="{B8EE4BC1-81D7-E342-BA2A-5516E8099235}" type="presOf" srcId="{3B5F97D4-CB5D-7847-A4FB-0F905795F6C4}" destId="{E8C70EC9-5FF1-5441-B775-7944560EC8BE}" srcOrd="1" destOrd="0" presId="urn:microsoft.com/office/officeart/2005/8/layout/cycle2"/>
    <dgm:cxn modelId="{45ABCBC6-ADD0-864E-99AC-7C673C09DF81}" type="presOf" srcId="{63870F6E-973E-DA40-B6CA-138F40580F4B}" destId="{005612DA-BB8D-FD4F-9631-3FE92F8BFA15}" srcOrd="0" destOrd="0" presId="urn:microsoft.com/office/officeart/2005/8/layout/cycle2"/>
    <dgm:cxn modelId="{40AEF2C9-9ADD-CE48-947F-AD9901575657}" srcId="{0BB401D7-CF75-234B-A593-51947B94934E}" destId="{3DE92C80-563F-384A-A1FA-3E3174E260D4}" srcOrd="4" destOrd="0" parTransId="{10C04E4D-F24F-B246-B899-A8E76292DBC4}" sibTransId="{63870F6E-973E-DA40-B6CA-138F40580F4B}"/>
    <dgm:cxn modelId="{62CA76D4-F98E-E941-A255-5C7F10E4DB24}" type="presOf" srcId="{3DE92C80-563F-384A-A1FA-3E3174E260D4}" destId="{AD493280-A4FB-FB46-BE3A-362B25C0F964}" srcOrd="0" destOrd="0" presId="urn:microsoft.com/office/officeart/2005/8/layout/cycle2"/>
    <dgm:cxn modelId="{03E9A5ED-39D3-4448-8882-FDCE4EB07AFF}" type="presOf" srcId="{06CD6A6A-756B-764D-A0C5-63DA734EC0A8}" destId="{F1D02754-427B-ED4F-B91B-6A5840794530}" srcOrd="1" destOrd="0" presId="urn:microsoft.com/office/officeart/2005/8/layout/cycle2"/>
    <dgm:cxn modelId="{EE760EF3-8946-694E-ADE6-AC24E3CEC376}" srcId="{0BB401D7-CF75-234B-A593-51947B94934E}" destId="{BED36A60-86D8-8F43-A6E4-5505DC15DC6A}" srcOrd="0" destOrd="0" parTransId="{0803625C-FF7D-0447-878B-3C2CD1C8CCAF}" sibTransId="{06CD6A6A-756B-764D-A0C5-63DA734EC0A8}"/>
    <dgm:cxn modelId="{204B6BF5-9B28-1743-BF4A-FD4CBC5CC1C0}" type="presOf" srcId="{A56FC4D8-0B0D-C34B-B883-1BE6D968B3D1}" destId="{A755DE91-626F-4E4C-A1B1-F1D287E732C5}" srcOrd="0" destOrd="0" presId="urn:microsoft.com/office/officeart/2005/8/layout/cycle2"/>
    <dgm:cxn modelId="{60D1C939-5D9E-E846-8481-81840ECE7269}" type="presParOf" srcId="{B495FFCC-15E4-B94E-BB25-2D7001970C38}" destId="{A73B47D8-6542-1747-A7D7-D8283CC25361}" srcOrd="0" destOrd="0" presId="urn:microsoft.com/office/officeart/2005/8/layout/cycle2"/>
    <dgm:cxn modelId="{782407CE-C502-4244-B673-F2A4909A8856}" type="presParOf" srcId="{B495FFCC-15E4-B94E-BB25-2D7001970C38}" destId="{2DD2BE77-DF9E-6E48-B18C-BE724A509BE5}" srcOrd="1" destOrd="0" presId="urn:microsoft.com/office/officeart/2005/8/layout/cycle2"/>
    <dgm:cxn modelId="{4B559096-59D2-5C44-AD61-1071891A0741}" type="presParOf" srcId="{2DD2BE77-DF9E-6E48-B18C-BE724A509BE5}" destId="{F1D02754-427B-ED4F-B91B-6A5840794530}" srcOrd="0" destOrd="0" presId="urn:microsoft.com/office/officeart/2005/8/layout/cycle2"/>
    <dgm:cxn modelId="{C9C2D267-35D1-8F45-BC46-DF3A4373A90F}" type="presParOf" srcId="{B495FFCC-15E4-B94E-BB25-2D7001970C38}" destId="{2F5CCD1B-D988-C845-8905-376F0A0CC886}" srcOrd="2" destOrd="0" presId="urn:microsoft.com/office/officeart/2005/8/layout/cycle2"/>
    <dgm:cxn modelId="{92DEEB62-47E3-A344-A493-A0DA2315A6E0}" type="presParOf" srcId="{B495FFCC-15E4-B94E-BB25-2D7001970C38}" destId="{9E7DFB2B-8270-694A-B6F7-A19CE5654F74}" srcOrd="3" destOrd="0" presId="urn:microsoft.com/office/officeart/2005/8/layout/cycle2"/>
    <dgm:cxn modelId="{31BB9A53-CD2C-1646-9A67-759F6E572B57}" type="presParOf" srcId="{9E7DFB2B-8270-694A-B6F7-A19CE5654F74}" destId="{9D6440B7-B857-C549-81EC-BAA2E37709F4}" srcOrd="0" destOrd="0" presId="urn:microsoft.com/office/officeart/2005/8/layout/cycle2"/>
    <dgm:cxn modelId="{D023CC8D-92E2-874C-8255-3CEFF2B2FEDC}" type="presParOf" srcId="{B495FFCC-15E4-B94E-BB25-2D7001970C38}" destId="{D818DC40-5942-7541-8C88-FE829B7E0D61}" srcOrd="4" destOrd="0" presId="urn:microsoft.com/office/officeart/2005/8/layout/cycle2"/>
    <dgm:cxn modelId="{69475325-C85D-EC45-83A4-C23F97654949}" type="presParOf" srcId="{B495FFCC-15E4-B94E-BB25-2D7001970C38}" destId="{E6BA3590-401E-8041-BD03-123A0FF4D570}" srcOrd="5" destOrd="0" presId="urn:microsoft.com/office/officeart/2005/8/layout/cycle2"/>
    <dgm:cxn modelId="{1D138821-6870-C245-A8AC-6681D220DBCB}" type="presParOf" srcId="{E6BA3590-401E-8041-BD03-123A0FF4D570}" destId="{E8C70EC9-5FF1-5441-B775-7944560EC8BE}" srcOrd="0" destOrd="0" presId="urn:microsoft.com/office/officeart/2005/8/layout/cycle2"/>
    <dgm:cxn modelId="{8D54272E-12CD-614E-9229-3EA1A545650D}" type="presParOf" srcId="{B495FFCC-15E4-B94E-BB25-2D7001970C38}" destId="{7B60844B-D386-B64F-9B2E-AF05B2A42718}" srcOrd="6" destOrd="0" presId="urn:microsoft.com/office/officeart/2005/8/layout/cycle2"/>
    <dgm:cxn modelId="{DCBEE654-FF63-9F4F-85A2-FB4CD596C848}" type="presParOf" srcId="{B495FFCC-15E4-B94E-BB25-2D7001970C38}" destId="{B722B10F-2FC3-C04F-A9FA-16197F983FD7}" srcOrd="7" destOrd="0" presId="urn:microsoft.com/office/officeart/2005/8/layout/cycle2"/>
    <dgm:cxn modelId="{73CE8B5F-9463-D64B-B833-790B067A6386}" type="presParOf" srcId="{B722B10F-2FC3-C04F-A9FA-16197F983FD7}" destId="{B87204C9-A391-3A44-BD92-D41F7B4FB11C}" srcOrd="0" destOrd="0" presId="urn:microsoft.com/office/officeart/2005/8/layout/cycle2"/>
    <dgm:cxn modelId="{4A681740-2136-2942-9FF6-5D897E3C2BE3}" type="presParOf" srcId="{B495FFCC-15E4-B94E-BB25-2D7001970C38}" destId="{AD493280-A4FB-FB46-BE3A-362B25C0F964}" srcOrd="8" destOrd="0" presId="urn:microsoft.com/office/officeart/2005/8/layout/cycle2"/>
    <dgm:cxn modelId="{080CD80D-BBF1-EF47-A840-A37063D8E348}" type="presParOf" srcId="{B495FFCC-15E4-B94E-BB25-2D7001970C38}" destId="{005612DA-BB8D-FD4F-9631-3FE92F8BFA15}" srcOrd="9" destOrd="0" presId="urn:microsoft.com/office/officeart/2005/8/layout/cycle2"/>
    <dgm:cxn modelId="{ED5E3794-EDCE-9E41-AE83-EA5CB206CFD3}" type="presParOf" srcId="{005612DA-BB8D-FD4F-9631-3FE92F8BFA15}" destId="{3534B896-8946-C14D-B420-3353B8897695}" srcOrd="0" destOrd="0" presId="urn:microsoft.com/office/officeart/2005/8/layout/cycle2"/>
    <dgm:cxn modelId="{9F59F292-779C-3E47-841F-0EEB99708D03}" type="presParOf" srcId="{B495FFCC-15E4-B94E-BB25-2D7001970C38}" destId="{5DEDAD89-7A90-DE4B-91A6-E16B03A752B0}" srcOrd="10" destOrd="0" presId="urn:microsoft.com/office/officeart/2005/8/layout/cycle2"/>
    <dgm:cxn modelId="{254BB166-9922-E840-96BC-E40632E2FD91}" type="presParOf" srcId="{B495FFCC-15E4-B94E-BB25-2D7001970C38}" destId="{A755DE91-626F-4E4C-A1B1-F1D287E732C5}" srcOrd="11" destOrd="0" presId="urn:microsoft.com/office/officeart/2005/8/layout/cycle2"/>
    <dgm:cxn modelId="{8B9042C6-5CEB-6449-B321-498885F90F30}" type="presParOf" srcId="{A755DE91-626F-4E4C-A1B1-F1D287E732C5}" destId="{3D6D2AAB-4C15-9E41-8C61-013D2BB7D6BE}"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CF90AD-D4C7-B646-A8CD-AFCFA0911FC7}" type="doc">
      <dgm:prSet loTypeId="urn:microsoft.com/office/officeart/2005/8/layout/list1" loCatId="" qsTypeId="urn:microsoft.com/office/officeart/2005/8/quickstyle/simple2" qsCatId="simple" csTypeId="urn:microsoft.com/office/officeart/2005/8/colors/accent6_2" csCatId="accent6" phldr="1"/>
      <dgm:spPr/>
      <dgm:t>
        <a:bodyPr/>
        <a:lstStyle/>
        <a:p>
          <a:endParaRPr lang="en-US"/>
        </a:p>
      </dgm:t>
    </dgm:pt>
    <dgm:pt modelId="{67543517-6181-8F45-ACC3-2123C67A4CC8}">
      <dgm:prSet phldrT="[Text]"/>
      <dgm:spPr/>
      <dgm:t>
        <a:bodyPr/>
        <a:lstStyle/>
        <a:p>
          <a:r>
            <a:rPr lang="en-US" dirty="0">
              <a:latin typeface="HelveticaNeueLT Std Lt Cn"/>
              <a:cs typeface="HelveticaNeueLT Std Lt Cn"/>
            </a:rPr>
            <a:t>Underdeveloped skills</a:t>
          </a:r>
        </a:p>
      </dgm:t>
    </dgm:pt>
    <dgm:pt modelId="{5F7815CA-CA52-534C-871B-177AF8A638A0}" type="parTrans" cxnId="{E00F21DA-4401-BA47-9A5A-EAFD7DD1FF75}">
      <dgm:prSet/>
      <dgm:spPr/>
      <dgm:t>
        <a:bodyPr/>
        <a:lstStyle/>
        <a:p>
          <a:endParaRPr lang="en-US"/>
        </a:p>
      </dgm:t>
    </dgm:pt>
    <dgm:pt modelId="{896F9B2E-D385-8941-B752-0A91C85A519A}" type="sibTrans" cxnId="{E00F21DA-4401-BA47-9A5A-EAFD7DD1FF75}">
      <dgm:prSet/>
      <dgm:spPr/>
      <dgm:t>
        <a:bodyPr/>
        <a:lstStyle/>
        <a:p>
          <a:endParaRPr lang="en-US"/>
        </a:p>
      </dgm:t>
    </dgm:pt>
    <dgm:pt modelId="{055E3903-7743-E142-B34B-9EA18CD573F4}">
      <dgm:prSet/>
      <dgm:spPr/>
      <dgm:t>
        <a:bodyPr/>
        <a:lstStyle/>
        <a:p>
          <a:r>
            <a:rPr lang="en-US" dirty="0">
              <a:latin typeface="HelveticaNeueLT Std Lt Cn"/>
              <a:cs typeface="HelveticaNeueLT Std Lt Cn"/>
            </a:rPr>
            <a:t>Little experience with developing healthy relationships</a:t>
          </a:r>
        </a:p>
      </dgm:t>
    </dgm:pt>
    <dgm:pt modelId="{BC0011BE-88D9-9A40-BF73-881F2ECA8A53}" type="parTrans" cxnId="{F9C2E6BE-1954-5646-9A81-BC340DBD23DF}">
      <dgm:prSet/>
      <dgm:spPr/>
      <dgm:t>
        <a:bodyPr/>
        <a:lstStyle/>
        <a:p>
          <a:endParaRPr lang="en-US"/>
        </a:p>
      </dgm:t>
    </dgm:pt>
    <dgm:pt modelId="{3FF39C3C-213E-7041-990A-5199DB4BC9BE}" type="sibTrans" cxnId="{F9C2E6BE-1954-5646-9A81-BC340DBD23DF}">
      <dgm:prSet/>
      <dgm:spPr/>
      <dgm:t>
        <a:bodyPr/>
        <a:lstStyle/>
        <a:p>
          <a:endParaRPr lang="en-US"/>
        </a:p>
      </dgm:t>
    </dgm:pt>
    <dgm:pt modelId="{19B1703F-665C-6146-8D65-2052F03BB8E9}">
      <dgm:prSet/>
      <dgm:spPr/>
      <dgm:t>
        <a:bodyPr/>
        <a:lstStyle/>
        <a:p>
          <a:r>
            <a:rPr lang="en-US" dirty="0">
              <a:latin typeface="HelveticaNeueLT Std Lt Cn"/>
              <a:cs typeface="HelveticaNeueLT Std Lt Cn"/>
            </a:rPr>
            <a:t>Trafficker manipulation makes bonding easier</a:t>
          </a:r>
        </a:p>
      </dgm:t>
    </dgm:pt>
    <dgm:pt modelId="{3448D32B-A690-3944-AB38-BB62C6885082}" type="parTrans" cxnId="{557254AF-EFD3-E043-A556-F7C6662832C3}">
      <dgm:prSet/>
      <dgm:spPr/>
      <dgm:t>
        <a:bodyPr/>
        <a:lstStyle/>
        <a:p>
          <a:endParaRPr lang="en-US"/>
        </a:p>
      </dgm:t>
    </dgm:pt>
    <dgm:pt modelId="{8C345E9B-97E0-2045-B308-CEB17D4CBBBB}" type="sibTrans" cxnId="{557254AF-EFD3-E043-A556-F7C6662832C3}">
      <dgm:prSet/>
      <dgm:spPr/>
      <dgm:t>
        <a:bodyPr/>
        <a:lstStyle/>
        <a:p>
          <a:endParaRPr lang="en-US"/>
        </a:p>
      </dgm:t>
    </dgm:pt>
    <dgm:pt modelId="{6671150B-1365-0349-8E53-036455A0162F}">
      <dgm:prSet/>
      <dgm:spPr/>
      <dgm:t>
        <a:bodyPr/>
        <a:lstStyle/>
        <a:p>
          <a:r>
            <a:rPr lang="en-US" dirty="0">
              <a:latin typeface="HelveticaNeueLT Std Lt Cn"/>
              <a:cs typeface="HelveticaNeueLT Std Lt Cn"/>
            </a:rPr>
            <a:t>No need for chains</a:t>
          </a:r>
        </a:p>
      </dgm:t>
    </dgm:pt>
    <dgm:pt modelId="{CC8B6B27-070B-684E-9DAF-C839AAD0DE4B}" type="parTrans" cxnId="{A18F29D7-43F0-884D-8607-BBCFE65CCDAD}">
      <dgm:prSet/>
      <dgm:spPr/>
      <dgm:t>
        <a:bodyPr/>
        <a:lstStyle/>
        <a:p>
          <a:endParaRPr lang="en-US"/>
        </a:p>
      </dgm:t>
    </dgm:pt>
    <dgm:pt modelId="{A4116841-8DA3-7948-9D04-9A8D0C02EF4C}" type="sibTrans" cxnId="{A18F29D7-43F0-884D-8607-BBCFE65CCDAD}">
      <dgm:prSet/>
      <dgm:spPr/>
      <dgm:t>
        <a:bodyPr/>
        <a:lstStyle/>
        <a:p>
          <a:endParaRPr lang="en-US"/>
        </a:p>
      </dgm:t>
    </dgm:pt>
    <dgm:pt modelId="{5C69F831-9491-A74E-AF64-7DF8115CF946}" type="pres">
      <dgm:prSet presAssocID="{F5CF90AD-D4C7-B646-A8CD-AFCFA0911FC7}" presName="linear" presStyleCnt="0">
        <dgm:presLayoutVars>
          <dgm:dir/>
          <dgm:animLvl val="lvl"/>
          <dgm:resizeHandles val="exact"/>
        </dgm:presLayoutVars>
      </dgm:prSet>
      <dgm:spPr/>
    </dgm:pt>
    <dgm:pt modelId="{CA672022-05A2-B54A-BF38-ABB990372293}" type="pres">
      <dgm:prSet presAssocID="{67543517-6181-8F45-ACC3-2123C67A4CC8}" presName="parentLin" presStyleCnt="0"/>
      <dgm:spPr/>
    </dgm:pt>
    <dgm:pt modelId="{48B42DED-DDDD-B047-B719-D92A2E4034F8}" type="pres">
      <dgm:prSet presAssocID="{67543517-6181-8F45-ACC3-2123C67A4CC8}" presName="parentLeftMargin" presStyleLbl="node1" presStyleIdx="0" presStyleCnt="4"/>
      <dgm:spPr/>
    </dgm:pt>
    <dgm:pt modelId="{9E39F59B-452B-5F4A-B461-17B1F8AEBCE9}" type="pres">
      <dgm:prSet presAssocID="{67543517-6181-8F45-ACC3-2123C67A4CC8}" presName="parentText" presStyleLbl="node1" presStyleIdx="0" presStyleCnt="4">
        <dgm:presLayoutVars>
          <dgm:chMax val="0"/>
          <dgm:bulletEnabled val="1"/>
        </dgm:presLayoutVars>
      </dgm:prSet>
      <dgm:spPr/>
    </dgm:pt>
    <dgm:pt modelId="{B47A4B8E-1236-E341-9C03-B754743BA88D}" type="pres">
      <dgm:prSet presAssocID="{67543517-6181-8F45-ACC3-2123C67A4CC8}" presName="negativeSpace" presStyleCnt="0"/>
      <dgm:spPr/>
    </dgm:pt>
    <dgm:pt modelId="{83515735-2DF3-294D-9C0F-88FD06687F80}" type="pres">
      <dgm:prSet presAssocID="{67543517-6181-8F45-ACC3-2123C67A4CC8}" presName="childText" presStyleLbl="conFgAcc1" presStyleIdx="0" presStyleCnt="4">
        <dgm:presLayoutVars>
          <dgm:bulletEnabled val="1"/>
        </dgm:presLayoutVars>
      </dgm:prSet>
      <dgm:spPr/>
    </dgm:pt>
    <dgm:pt modelId="{FCC6F823-5F2A-E548-B4FC-484AAC20884B}" type="pres">
      <dgm:prSet presAssocID="{896F9B2E-D385-8941-B752-0A91C85A519A}" presName="spaceBetweenRectangles" presStyleCnt="0"/>
      <dgm:spPr/>
    </dgm:pt>
    <dgm:pt modelId="{D649747B-7B45-9448-A599-1FFE00871E7F}" type="pres">
      <dgm:prSet presAssocID="{055E3903-7743-E142-B34B-9EA18CD573F4}" presName="parentLin" presStyleCnt="0"/>
      <dgm:spPr/>
    </dgm:pt>
    <dgm:pt modelId="{4A0F8CAD-5421-3445-AD83-CB977929FA0B}" type="pres">
      <dgm:prSet presAssocID="{055E3903-7743-E142-B34B-9EA18CD573F4}" presName="parentLeftMargin" presStyleLbl="node1" presStyleIdx="0" presStyleCnt="4"/>
      <dgm:spPr/>
    </dgm:pt>
    <dgm:pt modelId="{190B5598-A305-A04D-8A26-6A5BE4FAF792}" type="pres">
      <dgm:prSet presAssocID="{055E3903-7743-E142-B34B-9EA18CD573F4}" presName="parentText" presStyleLbl="node1" presStyleIdx="1" presStyleCnt="4">
        <dgm:presLayoutVars>
          <dgm:chMax val="0"/>
          <dgm:bulletEnabled val="1"/>
        </dgm:presLayoutVars>
      </dgm:prSet>
      <dgm:spPr/>
    </dgm:pt>
    <dgm:pt modelId="{B84BE0E3-1AFF-0847-A853-3E0112ADAE2A}" type="pres">
      <dgm:prSet presAssocID="{055E3903-7743-E142-B34B-9EA18CD573F4}" presName="negativeSpace" presStyleCnt="0"/>
      <dgm:spPr/>
    </dgm:pt>
    <dgm:pt modelId="{139608BA-90B8-DC44-8CE2-7B4079A6CE11}" type="pres">
      <dgm:prSet presAssocID="{055E3903-7743-E142-B34B-9EA18CD573F4}" presName="childText" presStyleLbl="conFgAcc1" presStyleIdx="1" presStyleCnt="4">
        <dgm:presLayoutVars>
          <dgm:bulletEnabled val="1"/>
        </dgm:presLayoutVars>
      </dgm:prSet>
      <dgm:spPr/>
    </dgm:pt>
    <dgm:pt modelId="{9BCF86AD-5A8F-5B43-A94B-8AB7E6D295C0}" type="pres">
      <dgm:prSet presAssocID="{3FF39C3C-213E-7041-990A-5199DB4BC9BE}" presName="spaceBetweenRectangles" presStyleCnt="0"/>
      <dgm:spPr/>
    </dgm:pt>
    <dgm:pt modelId="{9B1633AE-7E5A-724F-BF9D-2DBCDC42D531}" type="pres">
      <dgm:prSet presAssocID="{19B1703F-665C-6146-8D65-2052F03BB8E9}" presName="parentLin" presStyleCnt="0"/>
      <dgm:spPr/>
    </dgm:pt>
    <dgm:pt modelId="{ABF945B4-948C-2449-966D-3AEC5297DFA7}" type="pres">
      <dgm:prSet presAssocID="{19B1703F-665C-6146-8D65-2052F03BB8E9}" presName="parentLeftMargin" presStyleLbl="node1" presStyleIdx="1" presStyleCnt="4"/>
      <dgm:spPr/>
    </dgm:pt>
    <dgm:pt modelId="{F8236E67-3849-5146-9589-15BEC2934652}" type="pres">
      <dgm:prSet presAssocID="{19B1703F-665C-6146-8D65-2052F03BB8E9}" presName="parentText" presStyleLbl="node1" presStyleIdx="2" presStyleCnt="4">
        <dgm:presLayoutVars>
          <dgm:chMax val="0"/>
          <dgm:bulletEnabled val="1"/>
        </dgm:presLayoutVars>
      </dgm:prSet>
      <dgm:spPr/>
    </dgm:pt>
    <dgm:pt modelId="{7F1C1F15-B3FB-F646-8729-34FE4F235B99}" type="pres">
      <dgm:prSet presAssocID="{19B1703F-665C-6146-8D65-2052F03BB8E9}" presName="negativeSpace" presStyleCnt="0"/>
      <dgm:spPr/>
    </dgm:pt>
    <dgm:pt modelId="{57EB4D5D-B1D8-3340-A9A1-20F044A40BBF}" type="pres">
      <dgm:prSet presAssocID="{19B1703F-665C-6146-8D65-2052F03BB8E9}" presName="childText" presStyleLbl="conFgAcc1" presStyleIdx="2" presStyleCnt="4">
        <dgm:presLayoutVars>
          <dgm:bulletEnabled val="1"/>
        </dgm:presLayoutVars>
      </dgm:prSet>
      <dgm:spPr/>
    </dgm:pt>
    <dgm:pt modelId="{1DDF1CD7-00E0-7C4D-B543-898BC8E33BB3}" type="pres">
      <dgm:prSet presAssocID="{8C345E9B-97E0-2045-B308-CEB17D4CBBBB}" presName="spaceBetweenRectangles" presStyleCnt="0"/>
      <dgm:spPr/>
    </dgm:pt>
    <dgm:pt modelId="{CFB7167C-B6A2-3849-AA4C-3BF983A24C32}" type="pres">
      <dgm:prSet presAssocID="{6671150B-1365-0349-8E53-036455A0162F}" presName="parentLin" presStyleCnt="0"/>
      <dgm:spPr/>
    </dgm:pt>
    <dgm:pt modelId="{3A2AEB4B-8520-7E4B-AEFB-55569A4DB7F2}" type="pres">
      <dgm:prSet presAssocID="{6671150B-1365-0349-8E53-036455A0162F}" presName="parentLeftMargin" presStyleLbl="node1" presStyleIdx="2" presStyleCnt="4"/>
      <dgm:spPr/>
    </dgm:pt>
    <dgm:pt modelId="{3A0B0B60-717D-6549-8357-195CE1C75EB8}" type="pres">
      <dgm:prSet presAssocID="{6671150B-1365-0349-8E53-036455A0162F}" presName="parentText" presStyleLbl="node1" presStyleIdx="3" presStyleCnt="4">
        <dgm:presLayoutVars>
          <dgm:chMax val="0"/>
          <dgm:bulletEnabled val="1"/>
        </dgm:presLayoutVars>
      </dgm:prSet>
      <dgm:spPr/>
    </dgm:pt>
    <dgm:pt modelId="{8EBAD077-4724-5546-B6A2-C9AD07C43D18}" type="pres">
      <dgm:prSet presAssocID="{6671150B-1365-0349-8E53-036455A0162F}" presName="negativeSpace" presStyleCnt="0"/>
      <dgm:spPr/>
    </dgm:pt>
    <dgm:pt modelId="{EC7875F9-FFF2-0444-8D8A-3CA58A60336A}" type="pres">
      <dgm:prSet presAssocID="{6671150B-1365-0349-8E53-036455A0162F}" presName="childText" presStyleLbl="conFgAcc1" presStyleIdx="3" presStyleCnt="4">
        <dgm:presLayoutVars>
          <dgm:bulletEnabled val="1"/>
        </dgm:presLayoutVars>
      </dgm:prSet>
      <dgm:spPr/>
    </dgm:pt>
  </dgm:ptLst>
  <dgm:cxnLst>
    <dgm:cxn modelId="{6EF7A225-6649-1F47-825E-BAB376BD90A4}" type="presOf" srcId="{F5CF90AD-D4C7-B646-A8CD-AFCFA0911FC7}" destId="{5C69F831-9491-A74E-AF64-7DF8115CF946}" srcOrd="0" destOrd="0" presId="urn:microsoft.com/office/officeart/2005/8/layout/list1"/>
    <dgm:cxn modelId="{C0174B7F-B574-4D49-A9A2-60280C0E3E66}" type="presOf" srcId="{67543517-6181-8F45-ACC3-2123C67A4CC8}" destId="{9E39F59B-452B-5F4A-B461-17B1F8AEBCE9}" srcOrd="1" destOrd="0" presId="urn:microsoft.com/office/officeart/2005/8/layout/list1"/>
    <dgm:cxn modelId="{AB188F95-296E-AD4B-ABA2-A92273C5282A}" type="presOf" srcId="{055E3903-7743-E142-B34B-9EA18CD573F4}" destId="{190B5598-A305-A04D-8A26-6A5BE4FAF792}" srcOrd="1" destOrd="0" presId="urn:microsoft.com/office/officeart/2005/8/layout/list1"/>
    <dgm:cxn modelId="{A8C50DA5-E5C5-E245-9109-8FDF90BC98CE}" type="presOf" srcId="{6671150B-1365-0349-8E53-036455A0162F}" destId="{3A2AEB4B-8520-7E4B-AEFB-55569A4DB7F2}" srcOrd="0" destOrd="0" presId="urn:microsoft.com/office/officeart/2005/8/layout/list1"/>
    <dgm:cxn modelId="{8DC16FA7-7EEB-1741-86B0-1F3F140066DE}" type="presOf" srcId="{19B1703F-665C-6146-8D65-2052F03BB8E9}" destId="{ABF945B4-948C-2449-966D-3AEC5297DFA7}" srcOrd="0" destOrd="0" presId="urn:microsoft.com/office/officeart/2005/8/layout/list1"/>
    <dgm:cxn modelId="{ABF8CFAC-6C0B-A24D-B2FB-76E1E7789485}" type="presOf" srcId="{6671150B-1365-0349-8E53-036455A0162F}" destId="{3A0B0B60-717D-6549-8357-195CE1C75EB8}" srcOrd="1" destOrd="0" presId="urn:microsoft.com/office/officeart/2005/8/layout/list1"/>
    <dgm:cxn modelId="{D2A3A5AD-3021-334C-8370-38DC6AB061EC}" type="presOf" srcId="{055E3903-7743-E142-B34B-9EA18CD573F4}" destId="{4A0F8CAD-5421-3445-AD83-CB977929FA0B}" srcOrd="0" destOrd="0" presId="urn:microsoft.com/office/officeart/2005/8/layout/list1"/>
    <dgm:cxn modelId="{557254AF-EFD3-E043-A556-F7C6662832C3}" srcId="{F5CF90AD-D4C7-B646-A8CD-AFCFA0911FC7}" destId="{19B1703F-665C-6146-8D65-2052F03BB8E9}" srcOrd="2" destOrd="0" parTransId="{3448D32B-A690-3944-AB38-BB62C6885082}" sibTransId="{8C345E9B-97E0-2045-B308-CEB17D4CBBBB}"/>
    <dgm:cxn modelId="{F9C2E6BE-1954-5646-9A81-BC340DBD23DF}" srcId="{F5CF90AD-D4C7-B646-A8CD-AFCFA0911FC7}" destId="{055E3903-7743-E142-B34B-9EA18CD573F4}" srcOrd="1" destOrd="0" parTransId="{BC0011BE-88D9-9A40-BF73-881F2ECA8A53}" sibTransId="{3FF39C3C-213E-7041-990A-5199DB4BC9BE}"/>
    <dgm:cxn modelId="{69E6A2D6-2E21-E240-B971-729E0A91616F}" type="presOf" srcId="{67543517-6181-8F45-ACC3-2123C67A4CC8}" destId="{48B42DED-DDDD-B047-B719-D92A2E4034F8}" srcOrd="0" destOrd="0" presId="urn:microsoft.com/office/officeart/2005/8/layout/list1"/>
    <dgm:cxn modelId="{A18F29D7-43F0-884D-8607-BBCFE65CCDAD}" srcId="{F5CF90AD-D4C7-B646-A8CD-AFCFA0911FC7}" destId="{6671150B-1365-0349-8E53-036455A0162F}" srcOrd="3" destOrd="0" parTransId="{CC8B6B27-070B-684E-9DAF-C839AAD0DE4B}" sibTransId="{A4116841-8DA3-7948-9D04-9A8D0C02EF4C}"/>
    <dgm:cxn modelId="{E00F21DA-4401-BA47-9A5A-EAFD7DD1FF75}" srcId="{F5CF90AD-D4C7-B646-A8CD-AFCFA0911FC7}" destId="{67543517-6181-8F45-ACC3-2123C67A4CC8}" srcOrd="0" destOrd="0" parTransId="{5F7815CA-CA52-534C-871B-177AF8A638A0}" sibTransId="{896F9B2E-D385-8941-B752-0A91C85A519A}"/>
    <dgm:cxn modelId="{AE00ABE9-A9A5-5A40-928F-D098F8C134CE}" type="presOf" srcId="{19B1703F-665C-6146-8D65-2052F03BB8E9}" destId="{F8236E67-3849-5146-9589-15BEC2934652}" srcOrd="1" destOrd="0" presId="urn:microsoft.com/office/officeart/2005/8/layout/list1"/>
    <dgm:cxn modelId="{91BDB069-4D37-3D4C-AE2F-DDAF62564F13}" type="presParOf" srcId="{5C69F831-9491-A74E-AF64-7DF8115CF946}" destId="{CA672022-05A2-B54A-BF38-ABB990372293}" srcOrd="0" destOrd="0" presId="urn:microsoft.com/office/officeart/2005/8/layout/list1"/>
    <dgm:cxn modelId="{C36ED7B2-9824-6D48-B736-CB8D89581B3A}" type="presParOf" srcId="{CA672022-05A2-B54A-BF38-ABB990372293}" destId="{48B42DED-DDDD-B047-B719-D92A2E4034F8}" srcOrd="0" destOrd="0" presId="urn:microsoft.com/office/officeart/2005/8/layout/list1"/>
    <dgm:cxn modelId="{222094FD-1232-EF48-BFF7-397EE793BDE0}" type="presParOf" srcId="{CA672022-05A2-B54A-BF38-ABB990372293}" destId="{9E39F59B-452B-5F4A-B461-17B1F8AEBCE9}" srcOrd="1" destOrd="0" presId="urn:microsoft.com/office/officeart/2005/8/layout/list1"/>
    <dgm:cxn modelId="{88E6C865-F8E0-A448-A335-0D04FF19B53A}" type="presParOf" srcId="{5C69F831-9491-A74E-AF64-7DF8115CF946}" destId="{B47A4B8E-1236-E341-9C03-B754743BA88D}" srcOrd="1" destOrd="0" presId="urn:microsoft.com/office/officeart/2005/8/layout/list1"/>
    <dgm:cxn modelId="{98DAC998-AF9F-E04A-BD6B-3F47F4A78292}" type="presParOf" srcId="{5C69F831-9491-A74E-AF64-7DF8115CF946}" destId="{83515735-2DF3-294D-9C0F-88FD06687F80}" srcOrd="2" destOrd="0" presId="urn:microsoft.com/office/officeart/2005/8/layout/list1"/>
    <dgm:cxn modelId="{6DB49163-C585-5240-BF4A-C229F76890F9}" type="presParOf" srcId="{5C69F831-9491-A74E-AF64-7DF8115CF946}" destId="{FCC6F823-5F2A-E548-B4FC-484AAC20884B}" srcOrd="3" destOrd="0" presId="urn:microsoft.com/office/officeart/2005/8/layout/list1"/>
    <dgm:cxn modelId="{6838E6D5-2B44-7943-B53A-A0A8BE8AA129}" type="presParOf" srcId="{5C69F831-9491-A74E-AF64-7DF8115CF946}" destId="{D649747B-7B45-9448-A599-1FFE00871E7F}" srcOrd="4" destOrd="0" presId="urn:microsoft.com/office/officeart/2005/8/layout/list1"/>
    <dgm:cxn modelId="{50B0F9A9-9DDE-8C45-A31D-00A83A3C13E6}" type="presParOf" srcId="{D649747B-7B45-9448-A599-1FFE00871E7F}" destId="{4A0F8CAD-5421-3445-AD83-CB977929FA0B}" srcOrd="0" destOrd="0" presId="urn:microsoft.com/office/officeart/2005/8/layout/list1"/>
    <dgm:cxn modelId="{F859AEE2-66A4-3648-B7AF-9CB58C19F879}" type="presParOf" srcId="{D649747B-7B45-9448-A599-1FFE00871E7F}" destId="{190B5598-A305-A04D-8A26-6A5BE4FAF792}" srcOrd="1" destOrd="0" presId="urn:microsoft.com/office/officeart/2005/8/layout/list1"/>
    <dgm:cxn modelId="{986468B1-DCBE-BB45-9318-73AF2F19FEC7}" type="presParOf" srcId="{5C69F831-9491-A74E-AF64-7DF8115CF946}" destId="{B84BE0E3-1AFF-0847-A853-3E0112ADAE2A}" srcOrd="5" destOrd="0" presId="urn:microsoft.com/office/officeart/2005/8/layout/list1"/>
    <dgm:cxn modelId="{CF496BDB-5214-9B4E-A596-9ECA10F552A9}" type="presParOf" srcId="{5C69F831-9491-A74E-AF64-7DF8115CF946}" destId="{139608BA-90B8-DC44-8CE2-7B4079A6CE11}" srcOrd="6" destOrd="0" presId="urn:microsoft.com/office/officeart/2005/8/layout/list1"/>
    <dgm:cxn modelId="{831CFD79-FAAB-4E40-9C8C-D344E192DFD5}" type="presParOf" srcId="{5C69F831-9491-A74E-AF64-7DF8115CF946}" destId="{9BCF86AD-5A8F-5B43-A94B-8AB7E6D295C0}" srcOrd="7" destOrd="0" presId="urn:microsoft.com/office/officeart/2005/8/layout/list1"/>
    <dgm:cxn modelId="{A8488F12-A2DA-DD47-8565-FFC62284D0E8}" type="presParOf" srcId="{5C69F831-9491-A74E-AF64-7DF8115CF946}" destId="{9B1633AE-7E5A-724F-BF9D-2DBCDC42D531}" srcOrd="8" destOrd="0" presId="urn:microsoft.com/office/officeart/2005/8/layout/list1"/>
    <dgm:cxn modelId="{6A90ABDD-9A9F-3E4D-BFF7-C1EBBB3E3FC7}" type="presParOf" srcId="{9B1633AE-7E5A-724F-BF9D-2DBCDC42D531}" destId="{ABF945B4-948C-2449-966D-3AEC5297DFA7}" srcOrd="0" destOrd="0" presId="urn:microsoft.com/office/officeart/2005/8/layout/list1"/>
    <dgm:cxn modelId="{63BF66CA-963E-A647-BBA7-65DE1C91D84F}" type="presParOf" srcId="{9B1633AE-7E5A-724F-BF9D-2DBCDC42D531}" destId="{F8236E67-3849-5146-9589-15BEC2934652}" srcOrd="1" destOrd="0" presId="urn:microsoft.com/office/officeart/2005/8/layout/list1"/>
    <dgm:cxn modelId="{DFD15C26-1895-4C47-A166-7BA4FAA5C89E}" type="presParOf" srcId="{5C69F831-9491-A74E-AF64-7DF8115CF946}" destId="{7F1C1F15-B3FB-F646-8729-34FE4F235B99}" srcOrd="9" destOrd="0" presId="urn:microsoft.com/office/officeart/2005/8/layout/list1"/>
    <dgm:cxn modelId="{F3EAFBED-1CA1-0141-A770-646DE713553E}" type="presParOf" srcId="{5C69F831-9491-A74E-AF64-7DF8115CF946}" destId="{57EB4D5D-B1D8-3340-A9A1-20F044A40BBF}" srcOrd="10" destOrd="0" presId="urn:microsoft.com/office/officeart/2005/8/layout/list1"/>
    <dgm:cxn modelId="{511A69B0-7CA6-BD42-87A9-E37B4E0D2766}" type="presParOf" srcId="{5C69F831-9491-A74E-AF64-7DF8115CF946}" destId="{1DDF1CD7-00E0-7C4D-B543-898BC8E33BB3}" srcOrd="11" destOrd="0" presId="urn:microsoft.com/office/officeart/2005/8/layout/list1"/>
    <dgm:cxn modelId="{851107D2-B6DB-A842-98EE-0917BF853698}" type="presParOf" srcId="{5C69F831-9491-A74E-AF64-7DF8115CF946}" destId="{CFB7167C-B6A2-3849-AA4C-3BF983A24C32}" srcOrd="12" destOrd="0" presId="urn:microsoft.com/office/officeart/2005/8/layout/list1"/>
    <dgm:cxn modelId="{F18A4C2D-B173-1440-835D-0A55C91FDA14}" type="presParOf" srcId="{CFB7167C-B6A2-3849-AA4C-3BF983A24C32}" destId="{3A2AEB4B-8520-7E4B-AEFB-55569A4DB7F2}" srcOrd="0" destOrd="0" presId="urn:microsoft.com/office/officeart/2005/8/layout/list1"/>
    <dgm:cxn modelId="{3935C505-4913-1641-8C89-596C76D11FEF}" type="presParOf" srcId="{CFB7167C-B6A2-3849-AA4C-3BF983A24C32}" destId="{3A0B0B60-717D-6549-8357-195CE1C75EB8}" srcOrd="1" destOrd="0" presId="urn:microsoft.com/office/officeart/2005/8/layout/list1"/>
    <dgm:cxn modelId="{D625A884-144D-864B-B6E2-09ED8FFE56D1}" type="presParOf" srcId="{5C69F831-9491-A74E-AF64-7DF8115CF946}" destId="{8EBAD077-4724-5546-B6A2-C9AD07C43D18}" srcOrd="13" destOrd="0" presId="urn:microsoft.com/office/officeart/2005/8/layout/list1"/>
    <dgm:cxn modelId="{457CC1A6-BE6B-4A41-9F7C-73D6BFB3A108}" type="presParOf" srcId="{5C69F831-9491-A74E-AF64-7DF8115CF946}" destId="{EC7875F9-FFF2-0444-8D8A-3CA58A60336A}"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5CF90AD-D4C7-B646-A8CD-AFCFA0911FC7}" type="doc">
      <dgm:prSet loTypeId="urn:microsoft.com/office/officeart/2005/8/layout/list1" loCatId="" qsTypeId="urn:microsoft.com/office/officeart/2005/8/quickstyle/simple2" qsCatId="simple" csTypeId="urn:microsoft.com/office/officeart/2005/8/colors/accent0_3" csCatId="mainScheme" phldr="1"/>
      <dgm:spPr/>
      <dgm:t>
        <a:bodyPr/>
        <a:lstStyle/>
        <a:p>
          <a:endParaRPr lang="en-US"/>
        </a:p>
      </dgm:t>
    </dgm:pt>
    <dgm:pt modelId="{67543517-6181-8F45-ACC3-2123C67A4CC8}">
      <dgm:prSet phldrT="[Text]"/>
      <dgm:spPr/>
      <dgm:t>
        <a:bodyPr/>
        <a:lstStyle/>
        <a:p>
          <a:r>
            <a:rPr lang="en-US" dirty="0">
              <a:latin typeface="HelveticaNeueLT Std Lt Cn"/>
              <a:cs typeface="HelveticaNeueLT Std Lt Cn"/>
            </a:rPr>
            <a:t>Minimal support, multiple placements, homelessness, family disconnect</a:t>
          </a:r>
        </a:p>
      </dgm:t>
    </dgm:pt>
    <dgm:pt modelId="{5F7815CA-CA52-534C-871B-177AF8A638A0}" type="parTrans" cxnId="{E00F21DA-4401-BA47-9A5A-EAFD7DD1FF75}">
      <dgm:prSet/>
      <dgm:spPr/>
      <dgm:t>
        <a:bodyPr/>
        <a:lstStyle/>
        <a:p>
          <a:endParaRPr lang="en-US"/>
        </a:p>
      </dgm:t>
    </dgm:pt>
    <dgm:pt modelId="{896F9B2E-D385-8941-B752-0A91C85A519A}" type="sibTrans" cxnId="{E00F21DA-4401-BA47-9A5A-EAFD7DD1FF75}">
      <dgm:prSet/>
      <dgm:spPr/>
      <dgm:t>
        <a:bodyPr/>
        <a:lstStyle/>
        <a:p>
          <a:endParaRPr lang="en-US"/>
        </a:p>
      </dgm:t>
    </dgm:pt>
    <dgm:pt modelId="{055E3903-7743-E142-B34B-9EA18CD573F4}">
      <dgm:prSet/>
      <dgm:spPr/>
      <dgm:t>
        <a:bodyPr/>
        <a:lstStyle/>
        <a:p>
          <a:r>
            <a:rPr lang="en-US" dirty="0">
              <a:latin typeface="HelveticaNeueLT Std Lt Cn"/>
              <a:cs typeface="HelveticaNeueLT Std Lt Cn"/>
            </a:rPr>
            <a:t>Family history of prostitution, abuse or neglect, domestic violence</a:t>
          </a:r>
        </a:p>
      </dgm:t>
    </dgm:pt>
    <dgm:pt modelId="{BC0011BE-88D9-9A40-BF73-881F2ECA8A53}" type="parTrans" cxnId="{F9C2E6BE-1954-5646-9A81-BC340DBD23DF}">
      <dgm:prSet/>
      <dgm:spPr/>
      <dgm:t>
        <a:bodyPr/>
        <a:lstStyle/>
        <a:p>
          <a:endParaRPr lang="en-US"/>
        </a:p>
      </dgm:t>
    </dgm:pt>
    <dgm:pt modelId="{3FF39C3C-213E-7041-990A-5199DB4BC9BE}" type="sibTrans" cxnId="{F9C2E6BE-1954-5646-9A81-BC340DBD23DF}">
      <dgm:prSet/>
      <dgm:spPr/>
      <dgm:t>
        <a:bodyPr/>
        <a:lstStyle/>
        <a:p>
          <a:endParaRPr lang="en-US"/>
        </a:p>
      </dgm:t>
    </dgm:pt>
    <dgm:pt modelId="{19B1703F-665C-6146-8D65-2052F03BB8E9}">
      <dgm:prSet/>
      <dgm:spPr/>
      <dgm:t>
        <a:bodyPr/>
        <a:lstStyle/>
        <a:p>
          <a:r>
            <a:rPr lang="en-US" dirty="0">
              <a:latin typeface="HelveticaNeueLT Std Lt Cn"/>
              <a:cs typeface="HelveticaNeueLT Std Lt Cn"/>
            </a:rPr>
            <a:t>Guardianship by unrelated adult, unwilling to give home address</a:t>
          </a:r>
        </a:p>
      </dgm:t>
    </dgm:pt>
    <dgm:pt modelId="{3448D32B-A690-3944-AB38-BB62C6885082}" type="parTrans" cxnId="{557254AF-EFD3-E043-A556-F7C6662832C3}">
      <dgm:prSet/>
      <dgm:spPr/>
      <dgm:t>
        <a:bodyPr/>
        <a:lstStyle/>
        <a:p>
          <a:endParaRPr lang="en-US"/>
        </a:p>
      </dgm:t>
    </dgm:pt>
    <dgm:pt modelId="{8C345E9B-97E0-2045-B308-CEB17D4CBBBB}" type="sibTrans" cxnId="{557254AF-EFD3-E043-A556-F7C6662832C3}">
      <dgm:prSet/>
      <dgm:spPr/>
      <dgm:t>
        <a:bodyPr/>
        <a:lstStyle/>
        <a:p>
          <a:endParaRPr lang="en-US"/>
        </a:p>
      </dgm:t>
    </dgm:pt>
    <dgm:pt modelId="{6671150B-1365-0349-8E53-036455A0162F}">
      <dgm:prSet/>
      <dgm:spPr/>
      <dgm:t>
        <a:bodyPr/>
        <a:lstStyle/>
        <a:p>
          <a:r>
            <a:rPr lang="en-US" dirty="0">
              <a:latin typeface="HelveticaNeueLT Std Lt Cn"/>
              <a:cs typeface="HelveticaNeueLT Std Lt Cn"/>
            </a:rPr>
            <a:t>Fearful of consequences for not following rules</a:t>
          </a:r>
        </a:p>
      </dgm:t>
    </dgm:pt>
    <dgm:pt modelId="{CC8B6B27-070B-684E-9DAF-C839AAD0DE4B}" type="parTrans" cxnId="{A18F29D7-43F0-884D-8607-BBCFE65CCDAD}">
      <dgm:prSet/>
      <dgm:spPr/>
      <dgm:t>
        <a:bodyPr/>
        <a:lstStyle/>
        <a:p>
          <a:endParaRPr lang="en-US"/>
        </a:p>
      </dgm:t>
    </dgm:pt>
    <dgm:pt modelId="{A4116841-8DA3-7948-9D04-9A8D0C02EF4C}" type="sibTrans" cxnId="{A18F29D7-43F0-884D-8607-BBCFE65CCDAD}">
      <dgm:prSet/>
      <dgm:spPr/>
      <dgm:t>
        <a:bodyPr/>
        <a:lstStyle/>
        <a:p>
          <a:endParaRPr lang="en-US"/>
        </a:p>
      </dgm:t>
    </dgm:pt>
    <dgm:pt modelId="{E0A4B26E-E3BD-4647-B9B0-F6FB583D3538}">
      <dgm:prSet/>
      <dgm:spPr/>
      <dgm:t>
        <a:bodyPr/>
        <a:lstStyle/>
        <a:p>
          <a:r>
            <a:rPr lang="en-US" dirty="0">
              <a:latin typeface="HelveticaNeueLT Std Lt Cn"/>
              <a:cs typeface="HelveticaNeueLT Std Lt Cn"/>
            </a:rPr>
            <a:t>Lives in hotel, frequent travel, concerned about immigration status</a:t>
          </a:r>
        </a:p>
      </dgm:t>
    </dgm:pt>
    <dgm:pt modelId="{302B139A-36D1-E442-B91C-145744450809}" type="parTrans" cxnId="{41FC930B-0895-FE4F-95F6-F72BA91584AA}">
      <dgm:prSet/>
      <dgm:spPr/>
      <dgm:t>
        <a:bodyPr/>
        <a:lstStyle/>
        <a:p>
          <a:endParaRPr lang="en-US"/>
        </a:p>
      </dgm:t>
    </dgm:pt>
    <dgm:pt modelId="{16F77E98-6E57-B040-AE92-45035D31EEDD}" type="sibTrans" cxnId="{41FC930B-0895-FE4F-95F6-F72BA91584AA}">
      <dgm:prSet/>
      <dgm:spPr/>
      <dgm:t>
        <a:bodyPr/>
        <a:lstStyle/>
        <a:p>
          <a:endParaRPr lang="en-US"/>
        </a:p>
      </dgm:t>
    </dgm:pt>
    <dgm:pt modelId="{5C69F831-9491-A74E-AF64-7DF8115CF946}" type="pres">
      <dgm:prSet presAssocID="{F5CF90AD-D4C7-B646-A8CD-AFCFA0911FC7}" presName="linear" presStyleCnt="0">
        <dgm:presLayoutVars>
          <dgm:dir/>
          <dgm:animLvl val="lvl"/>
          <dgm:resizeHandles val="exact"/>
        </dgm:presLayoutVars>
      </dgm:prSet>
      <dgm:spPr/>
    </dgm:pt>
    <dgm:pt modelId="{CA672022-05A2-B54A-BF38-ABB990372293}" type="pres">
      <dgm:prSet presAssocID="{67543517-6181-8F45-ACC3-2123C67A4CC8}" presName="parentLin" presStyleCnt="0"/>
      <dgm:spPr/>
    </dgm:pt>
    <dgm:pt modelId="{48B42DED-DDDD-B047-B719-D92A2E4034F8}" type="pres">
      <dgm:prSet presAssocID="{67543517-6181-8F45-ACC3-2123C67A4CC8}" presName="parentLeftMargin" presStyleLbl="node1" presStyleIdx="0" presStyleCnt="5"/>
      <dgm:spPr/>
    </dgm:pt>
    <dgm:pt modelId="{9E39F59B-452B-5F4A-B461-17B1F8AEBCE9}" type="pres">
      <dgm:prSet presAssocID="{67543517-6181-8F45-ACC3-2123C67A4CC8}" presName="parentText" presStyleLbl="node1" presStyleIdx="0" presStyleCnt="5">
        <dgm:presLayoutVars>
          <dgm:chMax val="0"/>
          <dgm:bulletEnabled val="1"/>
        </dgm:presLayoutVars>
      </dgm:prSet>
      <dgm:spPr/>
    </dgm:pt>
    <dgm:pt modelId="{B47A4B8E-1236-E341-9C03-B754743BA88D}" type="pres">
      <dgm:prSet presAssocID="{67543517-6181-8F45-ACC3-2123C67A4CC8}" presName="negativeSpace" presStyleCnt="0"/>
      <dgm:spPr/>
    </dgm:pt>
    <dgm:pt modelId="{83515735-2DF3-294D-9C0F-88FD06687F80}" type="pres">
      <dgm:prSet presAssocID="{67543517-6181-8F45-ACC3-2123C67A4CC8}" presName="childText" presStyleLbl="conFgAcc1" presStyleIdx="0" presStyleCnt="5">
        <dgm:presLayoutVars>
          <dgm:bulletEnabled val="1"/>
        </dgm:presLayoutVars>
      </dgm:prSet>
      <dgm:spPr/>
    </dgm:pt>
    <dgm:pt modelId="{FCC6F823-5F2A-E548-B4FC-484AAC20884B}" type="pres">
      <dgm:prSet presAssocID="{896F9B2E-D385-8941-B752-0A91C85A519A}" presName="spaceBetweenRectangles" presStyleCnt="0"/>
      <dgm:spPr/>
    </dgm:pt>
    <dgm:pt modelId="{D649747B-7B45-9448-A599-1FFE00871E7F}" type="pres">
      <dgm:prSet presAssocID="{055E3903-7743-E142-B34B-9EA18CD573F4}" presName="parentLin" presStyleCnt="0"/>
      <dgm:spPr/>
    </dgm:pt>
    <dgm:pt modelId="{4A0F8CAD-5421-3445-AD83-CB977929FA0B}" type="pres">
      <dgm:prSet presAssocID="{055E3903-7743-E142-B34B-9EA18CD573F4}" presName="parentLeftMargin" presStyleLbl="node1" presStyleIdx="0" presStyleCnt="5"/>
      <dgm:spPr/>
    </dgm:pt>
    <dgm:pt modelId="{190B5598-A305-A04D-8A26-6A5BE4FAF792}" type="pres">
      <dgm:prSet presAssocID="{055E3903-7743-E142-B34B-9EA18CD573F4}" presName="parentText" presStyleLbl="node1" presStyleIdx="1" presStyleCnt="5">
        <dgm:presLayoutVars>
          <dgm:chMax val="0"/>
          <dgm:bulletEnabled val="1"/>
        </dgm:presLayoutVars>
      </dgm:prSet>
      <dgm:spPr/>
    </dgm:pt>
    <dgm:pt modelId="{B84BE0E3-1AFF-0847-A853-3E0112ADAE2A}" type="pres">
      <dgm:prSet presAssocID="{055E3903-7743-E142-B34B-9EA18CD573F4}" presName="negativeSpace" presStyleCnt="0"/>
      <dgm:spPr/>
    </dgm:pt>
    <dgm:pt modelId="{139608BA-90B8-DC44-8CE2-7B4079A6CE11}" type="pres">
      <dgm:prSet presAssocID="{055E3903-7743-E142-B34B-9EA18CD573F4}" presName="childText" presStyleLbl="conFgAcc1" presStyleIdx="1" presStyleCnt="5">
        <dgm:presLayoutVars>
          <dgm:bulletEnabled val="1"/>
        </dgm:presLayoutVars>
      </dgm:prSet>
      <dgm:spPr/>
    </dgm:pt>
    <dgm:pt modelId="{9BCF86AD-5A8F-5B43-A94B-8AB7E6D295C0}" type="pres">
      <dgm:prSet presAssocID="{3FF39C3C-213E-7041-990A-5199DB4BC9BE}" presName="spaceBetweenRectangles" presStyleCnt="0"/>
      <dgm:spPr/>
    </dgm:pt>
    <dgm:pt modelId="{9B1633AE-7E5A-724F-BF9D-2DBCDC42D531}" type="pres">
      <dgm:prSet presAssocID="{19B1703F-665C-6146-8D65-2052F03BB8E9}" presName="parentLin" presStyleCnt="0"/>
      <dgm:spPr/>
    </dgm:pt>
    <dgm:pt modelId="{ABF945B4-948C-2449-966D-3AEC5297DFA7}" type="pres">
      <dgm:prSet presAssocID="{19B1703F-665C-6146-8D65-2052F03BB8E9}" presName="parentLeftMargin" presStyleLbl="node1" presStyleIdx="1" presStyleCnt="5"/>
      <dgm:spPr/>
    </dgm:pt>
    <dgm:pt modelId="{F8236E67-3849-5146-9589-15BEC2934652}" type="pres">
      <dgm:prSet presAssocID="{19B1703F-665C-6146-8D65-2052F03BB8E9}" presName="parentText" presStyleLbl="node1" presStyleIdx="2" presStyleCnt="5">
        <dgm:presLayoutVars>
          <dgm:chMax val="0"/>
          <dgm:bulletEnabled val="1"/>
        </dgm:presLayoutVars>
      </dgm:prSet>
      <dgm:spPr/>
    </dgm:pt>
    <dgm:pt modelId="{7F1C1F15-B3FB-F646-8729-34FE4F235B99}" type="pres">
      <dgm:prSet presAssocID="{19B1703F-665C-6146-8D65-2052F03BB8E9}" presName="negativeSpace" presStyleCnt="0"/>
      <dgm:spPr/>
    </dgm:pt>
    <dgm:pt modelId="{57EB4D5D-B1D8-3340-A9A1-20F044A40BBF}" type="pres">
      <dgm:prSet presAssocID="{19B1703F-665C-6146-8D65-2052F03BB8E9}" presName="childText" presStyleLbl="conFgAcc1" presStyleIdx="2" presStyleCnt="5">
        <dgm:presLayoutVars>
          <dgm:bulletEnabled val="1"/>
        </dgm:presLayoutVars>
      </dgm:prSet>
      <dgm:spPr/>
    </dgm:pt>
    <dgm:pt modelId="{1DDF1CD7-00E0-7C4D-B543-898BC8E33BB3}" type="pres">
      <dgm:prSet presAssocID="{8C345E9B-97E0-2045-B308-CEB17D4CBBBB}" presName="spaceBetweenRectangles" presStyleCnt="0"/>
      <dgm:spPr/>
    </dgm:pt>
    <dgm:pt modelId="{CFB7167C-B6A2-3849-AA4C-3BF983A24C32}" type="pres">
      <dgm:prSet presAssocID="{6671150B-1365-0349-8E53-036455A0162F}" presName="parentLin" presStyleCnt="0"/>
      <dgm:spPr/>
    </dgm:pt>
    <dgm:pt modelId="{3A2AEB4B-8520-7E4B-AEFB-55569A4DB7F2}" type="pres">
      <dgm:prSet presAssocID="{6671150B-1365-0349-8E53-036455A0162F}" presName="parentLeftMargin" presStyleLbl="node1" presStyleIdx="2" presStyleCnt="5"/>
      <dgm:spPr/>
    </dgm:pt>
    <dgm:pt modelId="{3A0B0B60-717D-6549-8357-195CE1C75EB8}" type="pres">
      <dgm:prSet presAssocID="{6671150B-1365-0349-8E53-036455A0162F}" presName="parentText" presStyleLbl="node1" presStyleIdx="3" presStyleCnt="5">
        <dgm:presLayoutVars>
          <dgm:chMax val="0"/>
          <dgm:bulletEnabled val="1"/>
        </dgm:presLayoutVars>
      </dgm:prSet>
      <dgm:spPr/>
    </dgm:pt>
    <dgm:pt modelId="{8EBAD077-4724-5546-B6A2-C9AD07C43D18}" type="pres">
      <dgm:prSet presAssocID="{6671150B-1365-0349-8E53-036455A0162F}" presName="negativeSpace" presStyleCnt="0"/>
      <dgm:spPr/>
    </dgm:pt>
    <dgm:pt modelId="{EC7875F9-FFF2-0444-8D8A-3CA58A60336A}" type="pres">
      <dgm:prSet presAssocID="{6671150B-1365-0349-8E53-036455A0162F}" presName="childText" presStyleLbl="conFgAcc1" presStyleIdx="3" presStyleCnt="5">
        <dgm:presLayoutVars>
          <dgm:bulletEnabled val="1"/>
        </dgm:presLayoutVars>
      </dgm:prSet>
      <dgm:spPr/>
    </dgm:pt>
    <dgm:pt modelId="{C91490E7-71CA-024B-8EC0-09A245A4C577}" type="pres">
      <dgm:prSet presAssocID="{A4116841-8DA3-7948-9D04-9A8D0C02EF4C}" presName="spaceBetweenRectangles" presStyleCnt="0"/>
      <dgm:spPr/>
    </dgm:pt>
    <dgm:pt modelId="{47A922E4-CD95-2A47-B4CF-B86EAC797096}" type="pres">
      <dgm:prSet presAssocID="{E0A4B26E-E3BD-4647-B9B0-F6FB583D3538}" presName="parentLin" presStyleCnt="0"/>
      <dgm:spPr/>
    </dgm:pt>
    <dgm:pt modelId="{BD7817EB-EA37-2C4C-B724-CF2A30290BA3}" type="pres">
      <dgm:prSet presAssocID="{E0A4B26E-E3BD-4647-B9B0-F6FB583D3538}" presName="parentLeftMargin" presStyleLbl="node1" presStyleIdx="3" presStyleCnt="5"/>
      <dgm:spPr/>
    </dgm:pt>
    <dgm:pt modelId="{A7538490-65A6-834B-B8DF-8324FF0000BF}" type="pres">
      <dgm:prSet presAssocID="{E0A4B26E-E3BD-4647-B9B0-F6FB583D3538}" presName="parentText" presStyleLbl="node1" presStyleIdx="4" presStyleCnt="5">
        <dgm:presLayoutVars>
          <dgm:chMax val="0"/>
          <dgm:bulletEnabled val="1"/>
        </dgm:presLayoutVars>
      </dgm:prSet>
      <dgm:spPr/>
    </dgm:pt>
    <dgm:pt modelId="{B7584FD3-BEB3-3B4B-A08E-FC13700A2FB6}" type="pres">
      <dgm:prSet presAssocID="{E0A4B26E-E3BD-4647-B9B0-F6FB583D3538}" presName="negativeSpace" presStyleCnt="0"/>
      <dgm:spPr/>
    </dgm:pt>
    <dgm:pt modelId="{9746A526-ED9F-2646-A016-36EC767CAF25}" type="pres">
      <dgm:prSet presAssocID="{E0A4B26E-E3BD-4647-B9B0-F6FB583D3538}" presName="childText" presStyleLbl="conFgAcc1" presStyleIdx="4" presStyleCnt="5">
        <dgm:presLayoutVars>
          <dgm:bulletEnabled val="1"/>
        </dgm:presLayoutVars>
      </dgm:prSet>
      <dgm:spPr/>
    </dgm:pt>
  </dgm:ptLst>
  <dgm:cxnLst>
    <dgm:cxn modelId="{41FC930B-0895-FE4F-95F6-F72BA91584AA}" srcId="{F5CF90AD-D4C7-B646-A8CD-AFCFA0911FC7}" destId="{E0A4B26E-E3BD-4647-B9B0-F6FB583D3538}" srcOrd="4" destOrd="0" parTransId="{302B139A-36D1-E442-B91C-145744450809}" sibTransId="{16F77E98-6E57-B040-AE92-45035D31EEDD}"/>
    <dgm:cxn modelId="{0BE3C915-2F6E-5A46-AE6E-2DAF6B84FBA6}" type="presOf" srcId="{F5CF90AD-D4C7-B646-A8CD-AFCFA0911FC7}" destId="{5C69F831-9491-A74E-AF64-7DF8115CF946}" srcOrd="0" destOrd="0" presId="urn:microsoft.com/office/officeart/2005/8/layout/list1"/>
    <dgm:cxn modelId="{C8EE5D18-70DA-D04A-914B-C9AC9EF08232}" type="presOf" srcId="{6671150B-1365-0349-8E53-036455A0162F}" destId="{3A0B0B60-717D-6549-8357-195CE1C75EB8}" srcOrd="1" destOrd="0" presId="urn:microsoft.com/office/officeart/2005/8/layout/list1"/>
    <dgm:cxn modelId="{85B00525-7033-3F4D-AD36-AB1FCEDBF734}" type="presOf" srcId="{6671150B-1365-0349-8E53-036455A0162F}" destId="{3A2AEB4B-8520-7E4B-AEFB-55569A4DB7F2}" srcOrd="0" destOrd="0" presId="urn:microsoft.com/office/officeart/2005/8/layout/list1"/>
    <dgm:cxn modelId="{9EF0E03F-85C9-B84F-AFA8-87BB6B2573B6}" type="presOf" srcId="{19B1703F-665C-6146-8D65-2052F03BB8E9}" destId="{F8236E67-3849-5146-9589-15BEC2934652}" srcOrd="1" destOrd="0" presId="urn:microsoft.com/office/officeart/2005/8/layout/list1"/>
    <dgm:cxn modelId="{B9B41145-46F1-DB45-842C-AC51DABE9098}" type="presOf" srcId="{E0A4B26E-E3BD-4647-B9B0-F6FB583D3538}" destId="{A7538490-65A6-834B-B8DF-8324FF0000BF}" srcOrd="1" destOrd="0" presId="urn:microsoft.com/office/officeart/2005/8/layout/list1"/>
    <dgm:cxn modelId="{E995BB4A-37B6-7149-A251-F8EFF2E1C18E}" type="presOf" srcId="{055E3903-7743-E142-B34B-9EA18CD573F4}" destId="{190B5598-A305-A04D-8A26-6A5BE4FAF792}" srcOrd="1" destOrd="0" presId="urn:microsoft.com/office/officeart/2005/8/layout/list1"/>
    <dgm:cxn modelId="{A55FEF56-0B0D-2449-9EDE-268AFF1ECB0C}" type="presOf" srcId="{E0A4B26E-E3BD-4647-B9B0-F6FB583D3538}" destId="{BD7817EB-EA37-2C4C-B724-CF2A30290BA3}" srcOrd="0" destOrd="0" presId="urn:microsoft.com/office/officeart/2005/8/layout/list1"/>
    <dgm:cxn modelId="{62B9B790-6C33-0A49-9C57-D4C26C939AB3}" type="presOf" srcId="{67543517-6181-8F45-ACC3-2123C67A4CC8}" destId="{9E39F59B-452B-5F4A-B461-17B1F8AEBCE9}" srcOrd="1" destOrd="0" presId="urn:microsoft.com/office/officeart/2005/8/layout/list1"/>
    <dgm:cxn modelId="{B60B0D96-D7B3-4F42-8D15-928636B04C20}" type="presOf" srcId="{19B1703F-665C-6146-8D65-2052F03BB8E9}" destId="{ABF945B4-948C-2449-966D-3AEC5297DFA7}" srcOrd="0" destOrd="0" presId="urn:microsoft.com/office/officeart/2005/8/layout/list1"/>
    <dgm:cxn modelId="{557254AF-EFD3-E043-A556-F7C6662832C3}" srcId="{F5CF90AD-D4C7-B646-A8CD-AFCFA0911FC7}" destId="{19B1703F-665C-6146-8D65-2052F03BB8E9}" srcOrd="2" destOrd="0" parTransId="{3448D32B-A690-3944-AB38-BB62C6885082}" sibTransId="{8C345E9B-97E0-2045-B308-CEB17D4CBBBB}"/>
    <dgm:cxn modelId="{F9C2E6BE-1954-5646-9A81-BC340DBD23DF}" srcId="{F5CF90AD-D4C7-B646-A8CD-AFCFA0911FC7}" destId="{055E3903-7743-E142-B34B-9EA18CD573F4}" srcOrd="1" destOrd="0" parTransId="{BC0011BE-88D9-9A40-BF73-881F2ECA8A53}" sibTransId="{3FF39C3C-213E-7041-990A-5199DB4BC9BE}"/>
    <dgm:cxn modelId="{50016BD3-B1B3-4144-B680-AAC254C828D4}" type="presOf" srcId="{67543517-6181-8F45-ACC3-2123C67A4CC8}" destId="{48B42DED-DDDD-B047-B719-D92A2E4034F8}" srcOrd="0" destOrd="0" presId="urn:microsoft.com/office/officeart/2005/8/layout/list1"/>
    <dgm:cxn modelId="{A18F29D7-43F0-884D-8607-BBCFE65CCDAD}" srcId="{F5CF90AD-D4C7-B646-A8CD-AFCFA0911FC7}" destId="{6671150B-1365-0349-8E53-036455A0162F}" srcOrd="3" destOrd="0" parTransId="{CC8B6B27-070B-684E-9DAF-C839AAD0DE4B}" sibTransId="{A4116841-8DA3-7948-9D04-9A8D0C02EF4C}"/>
    <dgm:cxn modelId="{E00F21DA-4401-BA47-9A5A-EAFD7DD1FF75}" srcId="{F5CF90AD-D4C7-B646-A8CD-AFCFA0911FC7}" destId="{67543517-6181-8F45-ACC3-2123C67A4CC8}" srcOrd="0" destOrd="0" parTransId="{5F7815CA-CA52-534C-871B-177AF8A638A0}" sibTransId="{896F9B2E-D385-8941-B752-0A91C85A519A}"/>
    <dgm:cxn modelId="{7E28C1E5-718C-B34D-8993-9A1EEFFD3889}" type="presOf" srcId="{055E3903-7743-E142-B34B-9EA18CD573F4}" destId="{4A0F8CAD-5421-3445-AD83-CB977929FA0B}" srcOrd="0" destOrd="0" presId="urn:microsoft.com/office/officeart/2005/8/layout/list1"/>
    <dgm:cxn modelId="{383D5DFE-3189-2445-AA63-7D90A7C68325}" type="presParOf" srcId="{5C69F831-9491-A74E-AF64-7DF8115CF946}" destId="{CA672022-05A2-B54A-BF38-ABB990372293}" srcOrd="0" destOrd="0" presId="urn:microsoft.com/office/officeart/2005/8/layout/list1"/>
    <dgm:cxn modelId="{CCB48ED4-9F8C-014B-85AF-DE26B8C0926F}" type="presParOf" srcId="{CA672022-05A2-B54A-BF38-ABB990372293}" destId="{48B42DED-DDDD-B047-B719-D92A2E4034F8}" srcOrd="0" destOrd="0" presId="urn:microsoft.com/office/officeart/2005/8/layout/list1"/>
    <dgm:cxn modelId="{B969C205-302F-AA41-AC52-D2A3D6FBA1B1}" type="presParOf" srcId="{CA672022-05A2-B54A-BF38-ABB990372293}" destId="{9E39F59B-452B-5F4A-B461-17B1F8AEBCE9}" srcOrd="1" destOrd="0" presId="urn:microsoft.com/office/officeart/2005/8/layout/list1"/>
    <dgm:cxn modelId="{EBFA0AF4-E18E-8E4F-B490-3253F8C229E0}" type="presParOf" srcId="{5C69F831-9491-A74E-AF64-7DF8115CF946}" destId="{B47A4B8E-1236-E341-9C03-B754743BA88D}" srcOrd="1" destOrd="0" presId="urn:microsoft.com/office/officeart/2005/8/layout/list1"/>
    <dgm:cxn modelId="{088BD4C2-3500-6B48-83EC-AF9C846930D7}" type="presParOf" srcId="{5C69F831-9491-A74E-AF64-7DF8115CF946}" destId="{83515735-2DF3-294D-9C0F-88FD06687F80}" srcOrd="2" destOrd="0" presId="urn:microsoft.com/office/officeart/2005/8/layout/list1"/>
    <dgm:cxn modelId="{1CE608DF-404F-F147-A1C4-B766552C4062}" type="presParOf" srcId="{5C69F831-9491-A74E-AF64-7DF8115CF946}" destId="{FCC6F823-5F2A-E548-B4FC-484AAC20884B}" srcOrd="3" destOrd="0" presId="urn:microsoft.com/office/officeart/2005/8/layout/list1"/>
    <dgm:cxn modelId="{231A413D-B635-374D-8BE6-4857783602CE}" type="presParOf" srcId="{5C69F831-9491-A74E-AF64-7DF8115CF946}" destId="{D649747B-7B45-9448-A599-1FFE00871E7F}" srcOrd="4" destOrd="0" presId="urn:microsoft.com/office/officeart/2005/8/layout/list1"/>
    <dgm:cxn modelId="{34A54802-EEEE-654C-98B8-C8430F3A0B9F}" type="presParOf" srcId="{D649747B-7B45-9448-A599-1FFE00871E7F}" destId="{4A0F8CAD-5421-3445-AD83-CB977929FA0B}" srcOrd="0" destOrd="0" presId="urn:microsoft.com/office/officeart/2005/8/layout/list1"/>
    <dgm:cxn modelId="{8B446CEF-D5E4-E34E-9EF5-EDB979E3639D}" type="presParOf" srcId="{D649747B-7B45-9448-A599-1FFE00871E7F}" destId="{190B5598-A305-A04D-8A26-6A5BE4FAF792}" srcOrd="1" destOrd="0" presId="urn:microsoft.com/office/officeart/2005/8/layout/list1"/>
    <dgm:cxn modelId="{13F821C2-45ED-074A-ADF4-4769141A165C}" type="presParOf" srcId="{5C69F831-9491-A74E-AF64-7DF8115CF946}" destId="{B84BE0E3-1AFF-0847-A853-3E0112ADAE2A}" srcOrd="5" destOrd="0" presId="urn:microsoft.com/office/officeart/2005/8/layout/list1"/>
    <dgm:cxn modelId="{02FB8F57-D117-CD41-94FB-CC732F2A1623}" type="presParOf" srcId="{5C69F831-9491-A74E-AF64-7DF8115CF946}" destId="{139608BA-90B8-DC44-8CE2-7B4079A6CE11}" srcOrd="6" destOrd="0" presId="urn:microsoft.com/office/officeart/2005/8/layout/list1"/>
    <dgm:cxn modelId="{B628ECFF-509A-E542-9226-29002B35807C}" type="presParOf" srcId="{5C69F831-9491-A74E-AF64-7DF8115CF946}" destId="{9BCF86AD-5A8F-5B43-A94B-8AB7E6D295C0}" srcOrd="7" destOrd="0" presId="urn:microsoft.com/office/officeart/2005/8/layout/list1"/>
    <dgm:cxn modelId="{7C24F944-87AD-2C41-BAFC-27E99B65E318}" type="presParOf" srcId="{5C69F831-9491-A74E-AF64-7DF8115CF946}" destId="{9B1633AE-7E5A-724F-BF9D-2DBCDC42D531}" srcOrd="8" destOrd="0" presId="urn:microsoft.com/office/officeart/2005/8/layout/list1"/>
    <dgm:cxn modelId="{2A30C3AE-B8D8-6143-A4EA-4420770DD0C9}" type="presParOf" srcId="{9B1633AE-7E5A-724F-BF9D-2DBCDC42D531}" destId="{ABF945B4-948C-2449-966D-3AEC5297DFA7}" srcOrd="0" destOrd="0" presId="urn:microsoft.com/office/officeart/2005/8/layout/list1"/>
    <dgm:cxn modelId="{9E98CAD3-6DC3-F848-8897-EA85DA69582B}" type="presParOf" srcId="{9B1633AE-7E5A-724F-BF9D-2DBCDC42D531}" destId="{F8236E67-3849-5146-9589-15BEC2934652}" srcOrd="1" destOrd="0" presId="urn:microsoft.com/office/officeart/2005/8/layout/list1"/>
    <dgm:cxn modelId="{3F53516D-59CA-B44F-A4C6-65DCA7DBE6E2}" type="presParOf" srcId="{5C69F831-9491-A74E-AF64-7DF8115CF946}" destId="{7F1C1F15-B3FB-F646-8729-34FE4F235B99}" srcOrd="9" destOrd="0" presId="urn:microsoft.com/office/officeart/2005/8/layout/list1"/>
    <dgm:cxn modelId="{9B74A512-55B4-B642-8B82-5A62425AA5E0}" type="presParOf" srcId="{5C69F831-9491-A74E-AF64-7DF8115CF946}" destId="{57EB4D5D-B1D8-3340-A9A1-20F044A40BBF}" srcOrd="10" destOrd="0" presId="urn:microsoft.com/office/officeart/2005/8/layout/list1"/>
    <dgm:cxn modelId="{FB7E6F19-490A-E54D-8598-9DF84B291EBE}" type="presParOf" srcId="{5C69F831-9491-A74E-AF64-7DF8115CF946}" destId="{1DDF1CD7-00E0-7C4D-B543-898BC8E33BB3}" srcOrd="11" destOrd="0" presId="urn:microsoft.com/office/officeart/2005/8/layout/list1"/>
    <dgm:cxn modelId="{348EBB57-6A14-B44D-8689-9514F77D9823}" type="presParOf" srcId="{5C69F831-9491-A74E-AF64-7DF8115CF946}" destId="{CFB7167C-B6A2-3849-AA4C-3BF983A24C32}" srcOrd="12" destOrd="0" presId="urn:microsoft.com/office/officeart/2005/8/layout/list1"/>
    <dgm:cxn modelId="{259287BA-D256-2B45-BEAF-5DD2C616DFE4}" type="presParOf" srcId="{CFB7167C-B6A2-3849-AA4C-3BF983A24C32}" destId="{3A2AEB4B-8520-7E4B-AEFB-55569A4DB7F2}" srcOrd="0" destOrd="0" presId="urn:microsoft.com/office/officeart/2005/8/layout/list1"/>
    <dgm:cxn modelId="{A4F6368C-9B16-1042-9D7D-BFD4FBD52712}" type="presParOf" srcId="{CFB7167C-B6A2-3849-AA4C-3BF983A24C32}" destId="{3A0B0B60-717D-6549-8357-195CE1C75EB8}" srcOrd="1" destOrd="0" presId="urn:microsoft.com/office/officeart/2005/8/layout/list1"/>
    <dgm:cxn modelId="{9AD71718-CA77-4041-A3AF-F75FCAB97436}" type="presParOf" srcId="{5C69F831-9491-A74E-AF64-7DF8115CF946}" destId="{8EBAD077-4724-5546-B6A2-C9AD07C43D18}" srcOrd="13" destOrd="0" presId="urn:microsoft.com/office/officeart/2005/8/layout/list1"/>
    <dgm:cxn modelId="{5546B239-0819-A04A-947B-BAFEEF687824}" type="presParOf" srcId="{5C69F831-9491-A74E-AF64-7DF8115CF946}" destId="{EC7875F9-FFF2-0444-8D8A-3CA58A60336A}" srcOrd="14" destOrd="0" presId="urn:microsoft.com/office/officeart/2005/8/layout/list1"/>
    <dgm:cxn modelId="{4AEDE96A-7A2E-654F-8A0E-F85ABF9B5F5C}" type="presParOf" srcId="{5C69F831-9491-A74E-AF64-7DF8115CF946}" destId="{C91490E7-71CA-024B-8EC0-09A245A4C577}" srcOrd="15" destOrd="0" presId="urn:microsoft.com/office/officeart/2005/8/layout/list1"/>
    <dgm:cxn modelId="{7DDE772E-C969-1A4C-AC11-96A70BADD66B}" type="presParOf" srcId="{5C69F831-9491-A74E-AF64-7DF8115CF946}" destId="{47A922E4-CD95-2A47-B4CF-B86EAC797096}" srcOrd="16" destOrd="0" presId="urn:microsoft.com/office/officeart/2005/8/layout/list1"/>
    <dgm:cxn modelId="{1E1498E7-FF34-B648-94D8-DB2154C77DF6}" type="presParOf" srcId="{47A922E4-CD95-2A47-B4CF-B86EAC797096}" destId="{BD7817EB-EA37-2C4C-B724-CF2A30290BA3}" srcOrd="0" destOrd="0" presId="urn:microsoft.com/office/officeart/2005/8/layout/list1"/>
    <dgm:cxn modelId="{37E0ADD7-2C8C-1546-98F7-62D3EE5B1155}" type="presParOf" srcId="{47A922E4-CD95-2A47-B4CF-B86EAC797096}" destId="{A7538490-65A6-834B-B8DF-8324FF0000BF}" srcOrd="1" destOrd="0" presId="urn:microsoft.com/office/officeart/2005/8/layout/list1"/>
    <dgm:cxn modelId="{967ABEC8-582C-8F40-88CF-54C14BC29753}" type="presParOf" srcId="{5C69F831-9491-A74E-AF64-7DF8115CF946}" destId="{B7584FD3-BEB3-3B4B-A08E-FC13700A2FB6}" srcOrd="17" destOrd="0" presId="urn:microsoft.com/office/officeart/2005/8/layout/list1"/>
    <dgm:cxn modelId="{8ED3093F-5E13-B14A-B4C3-61FB0DBA8CDB}" type="presParOf" srcId="{5C69F831-9491-A74E-AF64-7DF8115CF946}" destId="{9746A526-ED9F-2646-A016-36EC767CAF25}"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5CF90AD-D4C7-B646-A8CD-AFCFA0911FC7}" type="doc">
      <dgm:prSet loTypeId="urn:microsoft.com/office/officeart/2005/8/layout/list1" loCatId="" qsTypeId="urn:microsoft.com/office/officeart/2005/8/quickstyle/simple2" qsCatId="simple" csTypeId="urn:microsoft.com/office/officeart/2005/8/colors/accent0_3" csCatId="mainScheme" phldr="1"/>
      <dgm:spPr/>
      <dgm:t>
        <a:bodyPr/>
        <a:lstStyle/>
        <a:p>
          <a:endParaRPr lang="en-US"/>
        </a:p>
      </dgm:t>
    </dgm:pt>
    <dgm:pt modelId="{67543517-6181-8F45-ACC3-2123C67A4CC8}">
      <dgm:prSet phldrT="[Text]"/>
      <dgm:spPr/>
      <dgm:t>
        <a:bodyPr/>
        <a:lstStyle/>
        <a:p>
          <a:r>
            <a:rPr lang="en-US" dirty="0">
              <a:latin typeface="HelveticaNeueLT Std Lt Cn"/>
              <a:cs typeface="HelveticaNeueLT Std Lt Cn"/>
            </a:rPr>
            <a:t>Signs of trauma, paranoid/fearful, guilt/shame</a:t>
          </a:r>
        </a:p>
      </dgm:t>
    </dgm:pt>
    <dgm:pt modelId="{5F7815CA-CA52-534C-871B-177AF8A638A0}" type="parTrans" cxnId="{E00F21DA-4401-BA47-9A5A-EAFD7DD1FF75}">
      <dgm:prSet/>
      <dgm:spPr/>
      <dgm:t>
        <a:bodyPr/>
        <a:lstStyle/>
        <a:p>
          <a:endParaRPr lang="en-US"/>
        </a:p>
      </dgm:t>
    </dgm:pt>
    <dgm:pt modelId="{896F9B2E-D385-8941-B752-0A91C85A519A}" type="sibTrans" cxnId="{E00F21DA-4401-BA47-9A5A-EAFD7DD1FF75}">
      <dgm:prSet/>
      <dgm:spPr/>
      <dgm:t>
        <a:bodyPr/>
        <a:lstStyle/>
        <a:p>
          <a:endParaRPr lang="en-US"/>
        </a:p>
      </dgm:t>
    </dgm:pt>
    <dgm:pt modelId="{055E3903-7743-E142-B34B-9EA18CD573F4}">
      <dgm:prSet/>
      <dgm:spPr/>
      <dgm:t>
        <a:bodyPr/>
        <a:lstStyle/>
        <a:p>
          <a:r>
            <a:rPr lang="en-US" dirty="0">
              <a:latin typeface="HelveticaNeueLT Std Lt Cn"/>
              <a:cs typeface="HelveticaNeueLT Std Lt Cn"/>
            </a:rPr>
            <a:t>Emotional extremes, numbness, angry/belligerent, depressed/submissive</a:t>
          </a:r>
        </a:p>
      </dgm:t>
    </dgm:pt>
    <dgm:pt modelId="{BC0011BE-88D9-9A40-BF73-881F2ECA8A53}" type="parTrans" cxnId="{F9C2E6BE-1954-5646-9A81-BC340DBD23DF}">
      <dgm:prSet/>
      <dgm:spPr/>
      <dgm:t>
        <a:bodyPr/>
        <a:lstStyle/>
        <a:p>
          <a:endParaRPr lang="en-US"/>
        </a:p>
      </dgm:t>
    </dgm:pt>
    <dgm:pt modelId="{3FF39C3C-213E-7041-990A-5199DB4BC9BE}" type="sibTrans" cxnId="{F9C2E6BE-1954-5646-9A81-BC340DBD23DF}">
      <dgm:prSet/>
      <dgm:spPr/>
      <dgm:t>
        <a:bodyPr/>
        <a:lstStyle/>
        <a:p>
          <a:endParaRPr lang="en-US"/>
        </a:p>
      </dgm:t>
    </dgm:pt>
    <dgm:pt modelId="{19B1703F-665C-6146-8D65-2052F03BB8E9}">
      <dgm:prSet/>
      <dgm:spPr/>
      <dgm:t>
        <a:bodyPr/>
        <a:lstStyle/>
        <a:p>
          <a:r>
            <a:rPr lang="en-US" dirty="0">
              <a:latin typeface="HelveticaNeueLT Std Lt Cn"/>
              <a:cs typeface="HelveticaNeueLT Std Lt Cn"/>
            </a:rPr>
            <a:t>Behavioral changes, sleeping in school, overtly sexual, preoccupied with money</a:t>
          </a:r>
        </a:p>
      </dgm:t>
    </dgm:pt>
    <dgm:pt modelId="{3448D32B-A690-3944-AB38-BB62C6885082}" type="parTrans" cxnId="{557254AF-EFD3-E043-A556-F7C6662832C3}">
      <dgm:prSet/>
      <dgm:spPr/>
      <dgm:t>
        <a:bodyPr/>
        <a:lstStyle/>
        <a:p>
          <a:endParaRPr lang="en-US"/>
        </a:p>
      </dgm:t>
    </dgm:pt>
    <dgm:pt modelId="{8C345E9B-97E0-2045-B308-CEB17D4CBBBB}" type="sibTrans" cxnId="{557254AF-EFD3-E043-A556-F7C6662832C3}">
      <dgm:prSet/>
      <dgm:spPr/>
      <dgm:t>
        <a:bodyPr/>
        <a:lstStyle/>
        <a:p>
          <a:endParaRPr lang="en-US"/>
        </a:p>
      </dgm:t>
    </dgm:pt>
    <dgm:pt modelId="{6671150B-1365-0349-8E53-036455A0162F}">
      <dgm:prSet/>
      <dgm:spPr/>
      <dgm:t>
        <a:bodyPr/>
        <a:lstStyle/>
        <a:p>
          <a:r>
            <a:rPr lang="en-US" dirty="0">
              <a:latin typeface="HelveticaNeueLT Std Lt Cn"/>
              <a:cs typeface="HelveticaNeueLT Std Lt Cn"/>
            </a:rPr>
            <a:t>Truancy, gang affiliation, hanging out with older men/women</a:t>
          </a:r>
        </a:p>
      </dgm:t>
    </dgm:pt>
    <dgm:pt modelId="{CC8B6B27-070B-684E-9DAF-C839AAD0DE4B}" type="parTrans" cxnId="{A18F29D7-43F0-884D-8607-BBCFE65CCDAD}">
      <dgm:prSet/>
      <dgm:spPr/>
      <dgm:t>
        <a:bodyPr/>
        <a:lstStyle/>
        <a:p>
          <a:endParaRPr lang="en-US"/>
        </a:p>
      </dgm:t>
    </dgm:pt>
    <dgm:pt modelId="{A4116841-8DA3-7948-9D04-9A8D0C02EF4C}" type="sibTrans" cxnId="{A18F29D7-43F0-884D-8607-BBCFE65CCDAD}">
      <dgm:prSet/>
      <dgm:spPr/>
      <dgm:t>
        <a:bodyPr/>
        <a:lstStyle/>
        <a:p>
          <a:endParaRPr lang="en-US"/>
        </a:p>
      </dgm:t>
    </dgm:pt>
    <dgm:pt modelId="{5C69F831-9491-A74E-AF64-7DF8115CF946}" type="pres">
      <dgm:prSet presAssocID="{F5CF90AD-D4C7-B646-A8CD-AFCFA0911FC7}" presName="linear" presStyleCnt="0">
        <dgm:presLayoutVars>
          <dgm:dir/>
          <dgm:animLvl val="lvl"/>
          <dgm:resizeHandles val="exact"/>
        </dgm:presLayoutVars>
      </dgm:prSet>
      <dgm:spPr/>
    </dgm:pt>
    <dgm:pt modelId="{CA672022-05A2-B54A-BF38-ABB990372293}" type="pres">
      <dgm:prSet presAssocID="{67543517-6181-8F45-ACC3-2123C67A4CC8}" presName="parentLin" presStyleCnt="0"/>
      <dgm:spPr/>
    </dgm:pt>
    <dgm:pt modelId="{48B42DED-DDDD-B047-B719-D92A2E4034F8}" type="pres">
      <dgm:prSet presAssocID="{67543517-6181-8F45-ACC3-2123C67A4CC8}" presName="parentLeftMargin" presStyleLbl="node1" presStyleIdx="0" presStyleCnt="4"/>
      <dgm:spPr/>
    </dgm:pt>
    <dgm:pt modelId="{9E39F59B-452B-5F4A-B461-17B1F8AEBCE9}" type="pres">
      <dgm:prSet presAssocID="{67543517-6181-8F45-ACC3-2123C67A4CC8}" presName="parentText" presStyleLbl="node1" presStyleIdx="0" presStyleCnt="4">
        <dgm:presLayoutVars>
          <dgm:chMax val="0"/>
          <dgm:bulletEnabled val="1"/>
        </dgm:presLayoutVars>
      </dgm:prSet>
      <dgm:spPr/>
    </dgm:pt>
    <dgm:pt modelId="{B47A4B8E-1236-E341-9C03-B754743BA88D}" type="pres">
      <dgm:prSet presAssocID="{67543517-6181-8F45-ACC3-2123C67A4CC8}" presName="negativeSpace" presStyleCnt="0"/>
      <dgm:spPr/>
    </dgm:pt>
    <dgm:pt modelId="{83515735-2DF3-294D-9C0F-88FD06687F80}" type="pres">
      <dgm:prSet presAssocID="{67543517-6181-8F45-ACC3-2123C67A4CC8}" presName="childText" presStyleLbl="conFgAcc1" presStyleIdx="0" presStyleCnt="4">
        <dgm:presLayoutVars>
          <dgm:bulletEnabled val="1"/>
        </dgm:presLayoutVars>
      </dgm:prSet>
      <dgm:spPr/>
    </dgm:pt>
    <dgm:pt modelId="{FCC6F823-5F2A-E548-B4FC-484AAC20884B}" type="pres">
      <dgm:prSet presAssocID="{896F9B2E-D385-8941-B752-0A91C85A519A}" presName="spaceBetweenRectangles" presStyleCnt="0"/>
      <dgm:spPr/>
    </dgm:pt>
    <dgm:pt modelId="{D649747B-7B45-9448-A599-1FFE00871E7F}" type="pres">
      <dgm:prSet presAssocID="{055E3903-7743-E142-B34B-9EA18CD573F4}" presName="parentLin" presStyleCnt="0"/>
      <dgm:spPr/>
    </dgm:pt>
    <dgm:pt modelId="{4A0F8CAD-5421-3445-AD83-CB977929FA0B}" type="pres">
      <dgm:prSet presAssocID="{055E3903-7743-E142-B34B-9EA18CD573F4}" presName="parentLeftMargin" presStyleLbl="node1" presStyleIdx="0" presStyleCnt="4"/>
      <dgm:spPr/>
    </dgm:pt>
    <dgm:pt modelId="{190B5598-A305-A04D-8A26-6A5BE4FAF792}" type="pres">
      <dgm:prSet presAssocID="{055E3903-7743-E142-B34B-9EA18CD573F4}" presName="parentText" presStyleLbl="node1" presStyleIdx="1" presStyleCnt="4">
        <dgm:presLayoutVars>
          <dgm:chMax val="0"/>
          <dgm:bulletEnabled val="1"/>
        </dgm:presLayoutVars>
      </dgm:prSet>
      <dgm:spPr/>
    </dgm:pt>
    <dgm:pt modelId="{B84BE0E3-1AFF-0847-A853-3E0112ADAE2A}" type="pres">
      <dgm:prSet presAssocID="{055E3903-7743-E142-B34B-9EA18CD573F4}" presName="negativeSpace" presStyleCnt="0"/>
      <dgm:spPr/>
    </dgm:pt>
    <dgm:pt modelId="{139608BA-90B8-DC44-8CE2-7B4079A6CE11}" type="pres">
      <dgm:prSet presAssocID="{055E3903-7743-E142-B34B-9EA18CD573F4}" presName="childText" presStyleLbl="conFgAcc1" presStyleIdx="1" presStyleCnt="4">
        <dgm:presLayoutVars>
          <dgm:bulletEnabled val="1"/>
        </dgm:presLayoutVars>
      </dgm:prSet>
      <dgm:spPr/>
    </dgm:pt>
    <dgm:pt modelId="{9BCF86AD-5A8F-5B43-A94B-8AB7E6D295C0}" type="pres">
      <dgm:prSet presAssocID="{3FF39C3C-213E-7041-990A-5199DB4BC9BE}" presName="spaceBetweenRectangles" presStyleCnt="0"/>
      <dgm:spPr/>
    </dgm:pt>
    <dgm:pt modelId="{9B1633AE-7E5A-724F-BF9D-2DBCDC42D531}" type="pres">
      <dgm:prSet presAssocID="{19B1703F-665C-6146-8D65-2052F03BB8E9}" presName="parentLin" presStyleCnt="0"/>
      <dgm:spPr/>
    </dgm:pt>
    <dgm:pt modelId="{ABF945B4-948C-2449-966D-3AEC5297DFA7}" type="pres">
      <dgm:prSet presAssocID="{19B1703F-665C-6146-8D65-2052F03BB8E9}" presName="parentLeftMargin" presStyleLbl="node1" presStyleIdx="1" presStyleCnt="4"/>
      <dgm:spPr/>
    </dgm:pt>
    <dgm:pt modelId="{F8236E67-3849-5146-9589-15BEC2934652}" type="pres">
      <dgm:prSet presAssocID="{19B1703F-665C-6146-8D65-2052F03BB8E9}" presName="parentText" presStyleLbl="node1" presStyleIdx="2" presStyleCnt="4">
        <dgm:presLayoutVars>
          <dgm:chMax val="0"/>
          <dgm:bulletEnabled val="1"/>
        </dgm:presLayoutVars>
      </dgm:prSet>
      <dgm:spPr/>
    </dgm:pt>
    <dgm:pt modelId="{7F1C1F15-B3FB-F646-8729-34FE4F235B99}" type="pres">
      <dgm:prSet presAssocID="{19B1703F-665C-6146-8D65-2052F03BB8E9}" presName="negativeSpace" presStyleCnt="0"/>
      <dgm:spPr/>
    </dgm:pt>
    <dgm:pt modelId="{57EB4D5D-B1D8-3340-A9A1-20F044A40BBF}" type="pres">
      <dgm:prSet presAssocID="{19B1703F-665C-6146-8D65-2052F03BB8E9}" presName="childText" presStyleLbl="conFgAcc1" presStyleIdx="2" presStyleCnt="4">
        <dgm:presLayoutVars>
          <dgm:bulletEnabled val="1"/>
        </dgm:presLayoutVars>
      </dgm:prSet>
      <dgm:spPr/>
    </dgm:pt>
    <dgm:pt modelId="{1DDF1CD7-00E0-7C4D-B543-898BC8E33BB3}" type="pres">
      <dgm:prSet presAssocID="{8C345E9B-97E0-2045-B308-CEB17D4CBBBB}" presName="spaceBetweenRectangles" presStyleCnt="0"/>
      <dgm:spPr/>
    </dgm:pt>
    <dgm:pt modelId="{CFB7167C-B6A2-3849-AA4C-3BF983A24C32}" type="pres">
      <dgm:prSet presAssocID="{6671150B-1365-0349-8E53-036455A0162F}" presName="parentLin" presStyleCnt="0"/>
      <dgm:spPr/>
    </dgm:pt>
    <dgm:pt modelId="{3A2AEB4B-8520-7E4B-AEFB-55569A4DB7F2}" type="pres">
      <dgm:prSet presAssocID="{6671150B-1365-0349-8E53-036455A0162F}" presName="parentLeftMargin" presStyleLbl="node1" presStyleIdx="2" presStyleCnt="4"/>
      <dgm:spPr/>
    </dgm:pt>
    <dgm:pt modelId="{3A0B0B60-717D-6549-8357-195CE1C75EB8}" type="pres">
      <dgm:prSet presAssocID="{6671150B-1365-0349-8E53-036455A0162F}" presName="parentText" presStyleLbl="node1" presStyleIdx="3" presStyleCnt="4">
        <dgm:presLayoutVars>
          <dgm:chMax val="0"/>
          <dgm:bulletEnabled val="1"/>
        </dgm:presLayoutVars>
      </dgm:prSet>
      <dgm:spPr/>
    </dgm:pt>
    <dgm:pt modelId="{8EBAD077-4724-5546-B6A2-C9AD07C43D18}" type="pres">
      <dgm:prSet presAssocID="{6671150B-1365-0349-8E53-036455A0162F}" presName="negativeSpace" presStyleCnt="0"/>
      <dgm:spPr/>
    </dgm:pt>
    <dgm:pt modelId="{EC7875F9-FFF2-0444-8D8A-3CA58A60336A}" type="pres">
      <dgm:prSet presAssocID="{6671150B-1365-0349-8E53-036455A0162F}" presName="childText" presStyleLbl="conFgAcc1" presStyleIdx="3" presStyleCnt="4">
        <dgm:presLayoutVars>
          <dgm:bulletEnabled val="1"/>
        </dgm:presLayoutVars>
      </dgm:prSet>
      <dgm:spPr/>
    </dgm:pt>
  </dgm:ptLst>
  <dgm:cxnLst>
    <dgm:cxn modelId="{3C5C3604-8ED6-BB46-B921-81D2088C54AB}" type="presOf" srcId="{67543517-6181-8F45-ACC3-2123C67A4CC8}" destId="{48B42DED-DDDD-B047-B719-D92A2E4034F8}" srcOrd="0" destOrd="0" presId="urn:microsoft.com/office/officeart/2005/8/layout/list1"/>
    <dgm:cxn modelId="{BCEC3A2E-2BA8-8149-A914-ECF14C71671E}" type="presOf" srcId="{67543517-6181-8F45-ACC3-2123C67A4CC8}" destId="{9E39F59B-452B-5F4A-B461-17B1F8AEBCE9}" srcOrd="1" destOrd="0" presId="urn:microsoft.com/office/officeart/2005/8/layout/list1"/>
    <dgm:cxn modelId="{A8E76C5C-6613-5840-8AD3-E6B33178E9D0}" type="presOf" srcId="{6671150B-1365-0349-8E53-036455A0162F}" destId="{3A2AEB4B-8520-7E4B-AEFB-55569A4DB7F2}" srcOrd="0" destOrd="0" presId="urn:microsoft.com/office/officeart/2005/8/layout/list1"/>
    <dgm:cxn modelId="{AC16BE65-C4A5-2241-91B4-4EDDC984A497}" type="presOf" srcId="{19B1703F-665C-6146-8D65-2052F03BB8E9}" destId="{ABF945B4-948C-2449-966D-3AEC5297DFA7}" srcOrd="0" destOrd="0" presId="urn:microsoft.com/office/officeart/2005/8/layout/list1"/>
    <dgm:cxn modelId="{58483547-6BD1-564F-ACD7-A06AAA54E5FD}" type="presOf" srcId="{055E3903-7743-E142-B34B-9EA18CD573F4}" destId="{4A0F8CAD-5421-3445-AD83-CB977929FA0B}" srcOrd="0" destOrd="0" presId="urn:microsoft.com/office/officeart/2005/8/layout/list1"/>
    <dgm:cxn modelId="{2B52FD4B-FC02-114A-957B-BC72B2D726D1}" type="presOf" srcId="{F5CF90AD-D4C7-B646-A8CD-AFCFA0911FC7}" destId="{5C69F831-9491-A74E-AF64-7DF8115CF946}" srcOrd="0" destOrd="0" presId="urn:microsoft.com/office/officeart/2005/8/layout/list1"/>
    <dgm:cxn modelId="{557254AF-EFD3-E043-A556-F7C6662832C3}" srcId="{F5CF90AD-D4C7-B646-A8CD-AFCFA0911FC7}" destId="{19B1703F-665C-6146-8D65-2052F03BB8E9}" srcOrd="2" destOrd="0" parTransId="{3448D32B-A690-3944-AB38-BB62C6885082}" sibTransId="{8C345E9B-97E0-2045-B308-CEB17D4CBBBB}"/>
    <dgm:cxn modelId="{81EAE3B6-0F4B-1446-9566-638B34A7112D}" type="presOf" srcId="{19B1703F-665C-6146-8D65-2052F03BB8E9}" destId="{F8236E67-3849-5146-9589-15BEC2934652}" srcOrd="1" destOrd="0" presId="urn:microsoft.com/office/officeart/2005/8/layout/list1"/>
    <dgm:cxn modelId="{F9C2E6BE-1954-5646-9A81-BC340DBD23DF}" srcId="{F5CF90AD-D4C7-B646-A8CD-AFCFA0911FC7}" destId="{055E3903-7743-E142-B34B-9EA18CD573F4}" srcOrd="1" destOrd="0" parTransId="{BC0011BE-88D9-9A40-BF73-881F2ECA8A53}" sibTransId="{3FF39C3C-213E-7041-990A-5199DB4BC9BE}"/>
    <dgm:cxn modelId="{BC1205CF-0FA6-4D4E-97F8-AFC1E3837FB4}" type="presOf" srcId="{6671150B-1365-0349-8E53-036455A0162F}" destId="{3A0B0B60-717D-6549-8357-195CE1C75EB8}" srcOrd="1" destOrd="0" presId="urn:microsoft.com/office/officeart/2005/8/layout/list1"/>
    <dgm:cxn modelId="{A18F29D7-43F0-884D-8607-BBCFE65CCDAD}" srcId="{F5CF90AD-D4C7-B646-A8CD-AFCFA0911FC7}" destId="{6671150B-1365-0349-8E53-036455A0162F}" srcOrd="3" destOrd="0" parTransId="{CC8B6B27-070B-684E-9DAF-C839AAD0DE4B}" sibTransId="{A4116841-8DA3-7948-9D04-9A8D0C02EF4C}"/>
    <dgm:cxn modelId="{E00F21DA-4401-BA47-9A5A-EAFD7DD1FF75}" srcId="{F5CF90AD-D4C7-B646-A8CD-AFCFA0911FC7}" destId="{67543517-6181-8F45-ACC3-2123C67A4CC8}" srcOrd="0" destOrd="0" parTransId="{5F7815CA-CA52-534C-871B-177AF8A638A0}" sibTransId="{896F9B2E-D385-8941-B752-0A91C85A519A}"/>
    <dgm:cxn modelId="{BFE1B4DB-7BC1-9B4A-947B-5BCA9AAABC1F}" type="presOf" srcId="{055E3903-7743-E142-B34B-9EA18CD573F4}" destId="{190B5598-A305-A04D-8A26-6A5BE4FAF792}" srcOrd="1" destOrd="0" presId="urn:microsoft.com/office/officeart/2005/8/layout/list1"/>
    <dgm:cxn modelId="{BC7B4F0F-8E50-094C-8A9C-99105B542D84}" type="presParOf" srcId="{5C69F831-9491-A74E-AF64-7DF8115CF946}" destId="{CA672022-05A2-B54A-BF38-ABB990372293}" srcOrd="0" destOrd="0" presId="urn:microsoft.com/office/officeart/2005/8/layout/list1"/>
    <dgm:cxn modelId="{7B64A303-15B3-7D4B-B2BF-51FEA719183D}" type="presParOf" srcId="{CA672022-05A2-B54A-BF38-ABB990372293}" destId="{48B42DED-DDDD-B047-B719-D92A2E4034F8}" srcOrd="0" destOrd="0" presId="urn:microsoft.com/office/officeart/2005/8/layout/list1"/>
    <dgm:cxn modelId="{5FD260EA-3947-B64A-9BB5-02E3E3739F51}" type="presParOf" srcId="{CA672022-05A2-B54A-BF38-ABB990372293}" destId="{9E39F59B-452B-5F4A-B461-17B1F8AEBCE9}" srcOrd="1" destOrd="0" presId="urn:microsoft.com/office/officeart/2005/8/layout/list1"/>
    <dgm:cxn modelId="{C0849C86-F2BB-8040-A82F-B11131C528CA}" type="presParOf" srcId="{5C69F831-9491-A74E-AF64-7DF8115CF946}" destId="{B47A4B8E-1236-E341-9C03-B754743BA88D}" srcOrd="1" destOrd="0" presId="urn:microsoft.com/office/officeart/2005/8/layout/list1"/>
    <dgm:cxn modelId="{3708348E-E8B0-D84E-91BE-B2539E77AFD6}" type="presParOf" srcId="{5C69F831-9491-A74E-AF64-7DF8115CF946}" destId="{83515735-2DF3-294D-9C0F-88FD06687F80}" srcOrd="2" destOrd="0" presId="urn:microsoft.com/office/officeart/2005/8/layout/list1"/>
    <dgm:cxn modelId="{AEF9BF1F-2295-4041-8495-398C1113DCBD}" type="presParOf" srcId="{5C69F831-9491-A74E-AF64-7DF8115CF946}" destId="{FCC6F823-5F2A-E548-B4FC-484AAC20884B}" srcOrd="3" destOrd="0" presId="urn:microsoft.com/office/officeart/2005/8/layout/list1"/>
    <dgm:cxn modelId="{E98529F4-68A8-6543-965B-91BE5958B8EA}" type="presParOf" srcId="{5C69F831-9491-A74E-AF64-7DF8115CF946}" destId="{D649747B-7B45-9448-A599-1FFE00871E7F}" srcOrd="4" destOrd="0" presId="urn:microsoft.com/office/officeart/2005/8/layout/list1"/>
    <dgm:cxn modelId="{48477DD6-ABA0-254C-94F6-7364A6AD72DA}" type="presParOf" srcId="{D649747B-7B45-9448-A599-1FFE00871E7F}" destId="{4A0F8CAD-5421-3445-AD83-CB977929FA0B}" srcOrd="0" destOrd="0" presId="urn:microsoft.com/office/officeart/2005/8/layout/list1"/>
    <dgm:cxn modelId="{5B9ED2EE-4FD7-2743-8B11-D9E5BF22FB7C}" type="presParOf" srcId="{D649747B-7B45-9448-A599-1FFE00871E7F}" destId="{190B5598-A305-A04D-8A26-6A5BE4FAF792}" srcOrd="1" destOrd="0" presId="urn:microsoft.com/office/officeart/2005/8/layout/list1"/>
    <dgm:cxn modelId="{F3264914-4D7E-2D45-845B-211B24FDAA4F}" type="presParOf" srcId="{5C69F831-9491-A74E-AF64-7DF8115CF946}" destId="{B84BE0E3-1AFF-0847-A853-3E0112ADAE2A}" srcOrd="5" destOrd="0" presId="urn:microsoft.com/office/officeart/2005/8/layout/list1"/>
    <dgm:cxn modelId="{C8B04DEA-9B32-E04D-9A17-D7A8FBB5F54C}" type="presParOf" srcId="{5C69F831-9491-A74E-AF64-7DF8115CF946}" destId="{139608BA-90B8-DC44-8CE2-7B4079A6CE11}" srcOrd="6" destOrd="0" presId="urn:microsoft.com/office/officeart/2005/8/layout/list1"/>
    <dgm:cxn modelId="{7C3B7519-102A-B64B-B70A-2946C53B9180}" type="presParOf" srcId="{5C69F831-9491-A74E-AF64-7DF8115CF946}" destId="{9BCF86AD-5A8F-5B43-A94B-8AB7E6D295C0}" srcOrd="7" destOrd="0" presId="urn:microsoft.com/office/officeart/2005/8/layout/list1"/>
    <dgm:cxn modelId="{8D214CD2-E907-5B4A-BB8D-28273636CC47}" type="presParOf" srcId="{5C69F831-9491-A74E-AF64-7DF8115CF946}" destId="{9B1633AE-7E5A-724F-BF9D-2DBCDC42D531}" srcOrd="8" destOrd="0" presId="urn:microsoft.com/office/officeart/2005/8/layout/list1"/>
    <dgm:cxn modelId="{0ABA581B-CE92-6048-BE48-BBAA80079E6B}" type="presParOf" srcId="{9B1633AE-7E5A-724F-BF9D-2DBCDC42D531}" destId="{ABF945B4-948C-2449-966D-3AEC5297DFA7}" srcOrd="0" destOrd="0" presId="urn:microsoft.com/office/officeart/2005/8/layout/list1"/>
    <dgm:cxn modelId="{281FDD69-2536-5449-8230-615F3D4EF3A3}" type="presParOf" srcId="{9B1633AE-7E5A-724F-BF9D-2DBCDC42D531}" destId="{F8236E67-3849-5146-9589-15BEC2934652}" srcOrd="1" destOrd="0" presId="urn:microsoft.com/office/officeart/2005/8/layout/list1"/>
    <dgm:cxn modelId="{BAB9FBFB-7344-D742-AAE5-69E013A73471}" type="presParOf" srcId="{5C69F831-9491-A74E-AF64-7DF8115CF946}" destId="{7F1C1F15-B3FB-F646-8729-34FE4F235B99}" srcOrd="9" destOrd="0" presId="urn:microsoft.com/office/officeart/2005/8/layout/list1"/>
    <dgm:cxn modelId="{5932B127-BDAB-D64E-8C7C-2813629E6372}" type="presParOf" srcId="{5C69F831-9491-A74E-AF64-7DF8115CF946}" destId="{57EB4D5D-B1D8-3340-A9A1-20F044A40BBF}" srcOrd="10" destOrd="0" presId="urn:microsoft.com/office/officeart/2005/8/layout/list1"/>
    <dgm:cxn modelId="{DFCA34F4-D032-0341-9AE8-34208DD2BFC5}" type="presParOf" srcId="{5C69F831-9491-A74E-AF64-7DF8115CF946}" destId="{1DDF1CD7-00E0-7C4D-B543-898BC8E33BB3}" srcOrd="11" destOrd="0" presId="urn:microsoft.com/office/officeart/2005/8/layout/list1"/>
    <dgm:cxn modelId="{618775C9-51D8-C741-89EE-FD21626A3E18}" type="presParOf" srcId="{5C69F831-9491-A74E-AF64-7DF8115CF946}" destId="{CFB7167C-B6A2-3849-AA4C-3BF983A24C32}" srcOrd="12" destOrd="0" presId="urn:microsoft.com/office/officeart/2005/8/layout/list1"/>
    <dgm:cxn modelId="{B4E5CB65-44DF-344F-928E-484059F8989C}" type="presParOf" srcId="{CFB7167C-B6A2-3849-AA4C-3BF983A24C32}" destId="{3A2AEB4B-8520-7E4B-AEFB-55569A4DB7F2}" srcOrd="0" destOrd="0" presId="urn:microsoft.com/office/officeart/2005/8/layout/list1"/>
    <dgm:cxn modelId="{1434CA6B-9F1E-734E-8A2B-28C3BED30ADC}" type="presParOf" srcId="{CFB7167C-B6A2-3849-AA4C-3BF983A24C32}" destId="{3A0B0B60-717D-6549-8357-195CE1C75EB8}" srcOrd="1" destOrd="0" presId="urn:microsoft.com/office/officeart/2005/8/layout/list1"/>
    <dgm:cxn modelId="{F436B3C1-3D44-CE4C-A30F-DF5D8C730B8A}" type="presParOf" srcId="{5C69F831-9491-A74E-AF64-7DF8115CF946}" destId="{8EBAD077-4724-5546-B6A2-C9AD07C43D18}" srcOrd="13" destOrd="0" presId="urn:microsoft.com/office/officeart/2005/8/layout/list1"/>
    <dgm:cxn modelId="{3E83617D-324B-CA4C-B546-CA1820E33A72}" type="presParOf" srcId="{5C69F831-9491-A74E-AF64-7DF8115CF946}" destId="{EC7875F9-FFF2-0444-8D8A-3CA58A60336A}"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5CF90AD-D4C7-B646-A8CD-AFCFA0911FC7}" type="doc">
      <dgm:prSet loTypeId="urn:microsoft.com/office/officeart/2005/8/layout/list1" loCatId="" qsTypeId="urn:microsoft.com/office/officeart/2005/8/quickstyle/simple2" qsCatId="simple" csTypeId="urn:microsoft.com/office/officeart/2005/8/colors/accent0_3" csCatId="mainScheme" phldr="1"/>
      <dgm:spPr/>
      <dgm:t>
        <a:bodyPr/>
        <a:lstStyle/>
        <a:p>
          <a:endParaRPr lang="en-US"/>
        </a:p>
      </dgm:t>
    </dgm:pt>
    <dgm:pt modelId="{67543517-6181-8F45-ACC3-2123C67A4CC8}">
      <dgm:prSet phldrT="[Text]"/>
      <dgm:spPr/>
      <dgm:t>
        <a:bodyPr/>
        <a:lstStyle/>
        <a:p>
          <a:r>
            <a:rPr lang="en-US" dirty="0">
              <a:latin typeface="HelveticaNeueLT Std Lt Cn"/>
              <a:cs typeface="HelveticaNeueLT Std Lt Cn"/>
            </a:rPr>
            <a:t>Substance abuse, unexplained bruises/injuries, chronic dental problems</a:t>
          </a:r>
        </a:p>
      </dgm:t>
    </dgm:pt>
    <dgm:pt modelId="{5F7815CA-CA52-534C-871B-177AF8A638A0}" type="parTrans" cxnId="{E00F21DA-4401-BA47-9A5A-EAFD7DD1FF75}">
      <dgm:prSet/>
      <dgm:spPr/>
      <dgm:t>
        <a:bodyPr/>
        <a:lstStyle/>
        <a:p>
          <a:endParaRPr lang="en-US"/>
        </a:p>
      </dgm:t>
    </dgm:pt>
    <dgm:pt modelId="{896F9B2E-D385-8941-B752-0A91C85A519A}" type="sibTrans" cxnId="{E00F21DA-4401-BA47-9A5A-EAFD7DD1FF75}">
      <dgm:prSet/>
      <dgm:spPr/>
      <dgm:t>
        <a:bodyPr/>
        <a:lstStyle/>
        <a:p>
          <a:endParaRPr lang="en-US"/>
        </a:p>
      </dgm:t>
    </dgm:pt>
    <dgm:pt modelId="{055E3903-7743-E142-B34B-9EA18CD573F4}">
      <dgm:prSet/>
      <dgm:spPr/>
      <dgm:t>
        <a:bodyPr/>
        <a:lstStyle/>
        <a:p>
          <a:r>
            <a:rPr lang="en-US" dirty="0">
              <a:latin typeface="HelveticaNeueLT Std Lt Cn"/>
              <a:cs typeface="HelveticaNeueLT Std Lt Cn"/>
            </a:rPr>
            <a:t>Malnourishment, Hunger</a:t>
          </a:r>
        </a:p>
      </dgm:t>
    </dgm:pt>
    <dgm:pt modelId="{BC0011BE-88D9-9A40-BF73-881F2ECA8A53}" type="parTrans" cxnId="{F9C2E6BE-1954-5646-9A81-BC340DBD23DF}">
      <dgm:prSet/>
      <dgm:spPr/>
      <dgm:t>
        <a:bodyPr/>
        <a:lstStyle/>
        <a:p>
          <a:endParaRPr lang="en-US"/>
        </a:p>
      </dgm:t>
    </dgm:pt>
    <dgm:pt modelId="{3FF39C3C-213E-7041-990A-5199DB4BC9BE}" type="sibTrans" cxnId="{F9C2E6BE-1954-5646-9A81-BC340DBD23DF}">
      <dgm:prSet/>
      <dgm:spPr/>
      <dgm:t>
        <a:bodyPr/>
        <a:lstStyle/>
        <a:p>
          <a:endParaRPr lang="en-US"/>
        </a:p>
      </dgm:t>
    </dgm:pt>
    <dgm:pt modelId="{19B1703F-665C-6146-8D65-2052F03BB8E9}">
      <dgm:prSet/>
      <dgm:spPr/>
      <dgm:t>
        <a:bodyPr/>
        <a:lstStyle/>
        <a:p>
          <a:r>
            <a:rPr lang="en-US" dirty="0">
              <a:latin typeface="HelveticaNeueLT Std Lt Cn"/>
              <a:cs typeface="HelveticaNeueLT Std Lt Cn"/>
            </a:rPr>
            <a:t>Extreme fatigue</a:t>
          </a:r>
        </a:p>
      </dgm:t>
    </dgm:pt>
    <dgm:pt modelId="{3448D32B-A690-3944-AB38-BB62C6885082}" type="parTrans" cxnId="{557254AF-EFD3-E043-A556-F7C6662832C3}">
      <dgm:prSet/>
      <dgm:spPr/>
      <dgm:t>
        <a:bodyPr/>
        <a:lstStyle/>
        <a:p>
          <a:endParaRPr lang="en-US"/>
        </a:p>
      </dgm:t>
    </dgm:pt>
    <dgm:pt modelId="{8C345E9B-97E0-2045-B308-CEB17D4CBBBB}" type="sibTrans" cxnId="{557254AF-EFD3-E043-A556-F7C6662832C3}">
      <dgm:prSet/>
      <dgm:spPr/>
      <dgm:t>
        <a:bodyPr/>
        <a:lstStyle/>
        <a:p>
          <a:endParaRPr lang="en-US"/>
        </a:p>
      </dgm:t>
    </dgm:pt>
    <dgm:pt modelId="{6671150B-1365-0349-8E53-036455A0162F}">
      <dgm:prSet/>
      <dgm:spPr/>
      <dgm:t>
        <a:bodyPr/>
        <a:lstStyle/>
        <a:p>
          <a:r>
            <a:rPr lang="en-US" dirty="0">
              <a:latin typeface="HelveticaNeueLT Std Lt Cn"/>
              <a:cs typeface="HelveticaNeueLT Std Lt Cn"/>
            </a:rPr>
            <a:t>Sexually transmitted infections</a:t>
          </a:r>
        </a:p>
      </dgm:t>
    </dgm:pt>
    <dgm:pt modelId="{CC8B6B27-070B-684E-9DAF-C839AAD0DE4B}" type="parTrans" cxnId="{A18F29D7-43F0-884D-8607-BBCFE65CCDAD}">
      <dgm:prSet/>
      <dgm:spPr/>
      <dgm:t>
        <a:bodyPr/>
        <a:lstStyle/>
        <a:p>
          <a:endParaRPr lang="en-US"/>
        </a:p>
      </dgm:t>
    </dgm:pt>
    <dgm:pt modelId="{A4116841-8DA3-7948-9D04-9A8D0C02EF4C}" type="sibTrans" cxnId="{A18F29D7-43F0-884D-8607-BBCFE65CCDAD}">
      <dgm:prSet/>
      <dgm:spPr/>
      <dgm:t>
        <a:bodyPr/>
        <a:lstStyle/>
        <a:p>
          <a:endParaRPr lang="en-US"/>
        </a:p>
      </dgm:t>
    </dgm:pt>
    <dgm:pt modelId="{E0A4B26E-E3BD-4647-B9B0-F6FB583D3538}">
      <dgm:prSet/>
      <dgm:spPr/>
      <dgm:t>
        <a:bodyPr/>
        <a:lstStyle/>
        <a:p>
          <a:r>
            <a:rPr lang="en-US" dirty="0">
              <a:latin typeface="HelveticaNeueLT Std Lt Cn"/>
              <a:cs typeface="HelveticaNeueLT Std Lt Cn"/>
            </a:rPr>
            <a:t>Multiple pregnancies, miscarriages, terminations</a:t>
          </a:r>
        </a:p>
      </dgm:t>
    </dgm:pt>
    <dgm:pt modelId="{302B139A-36D1-E442-B91C-145744450809}" type="parTrans" cxnId="{41FC930B-0895-FE4F-95F6-F72BA91584AA}">
      <dgm:prSet/>
      <dgm:spPr/>
      <dgm:t>
        <a:bodyPr/>
        <a:lstStyle/>
        <a:p>
          <a:endParaRPr lang="en-US"/>
        </a:p>
      </dgm:t>
    </dgm:pt>
    <dgm:pt modelId="{16F77E98-6E57-B040-AE92-45035D31EEDD}" type="sibTrans" cxnId="{41FC930B-0895-FE4F-95F6-F72BA91584AA}">
      <dgm:prSet/>
      <dgm:spPr/>
      <dgm:t>
        <a:bodyPr/>
        <a:lstStyle/>
        <a:p>
          <a:endParaRPr lang="en-US"/>
        </a:p>
      </dgm:t>
    </dgm:pt>
    <dgm:pt modelId="{5C69F831-9491-A74E-AF64-7DF8115CF946}" type="pres">
      <dgm:prSet presAssocID="{F5CF90AD-D4C7-B646-A8CD-AFCFA0911FC7}" presName="linear" presStyleCnt="0">
        <dgm:presLayoutVars>
          <dgm:dir/>
          <dgm:animLvl val="lvl"/>
          <dgm:resizeHandles val="exact"/>
        </dgm:presLayoutVars>
      </dgm:prSet>
      <dgm:spPr/>
    </dgm:pt>
    <dgm:pt modelId="{CA672022-05A2-B54A-BF38-ABB990372293}" type="pres">
      <dgm:prSet presAssocID="{67543517-6181-8F45-ACC3-2123C67A4CC8}" presName="parentLin" presStyleCnt="0"/>
      <dgm:spPr/>
    </dgm:pt>
    <dgm:pt modelId="{48B42DED-DDDD-B047-B719-D92A2E4034F8}" type="pres">
      <dgm:prSet presAssocID="{67543517-6181-8F45-ACC3-2123C67A4CC8}" presName="parentLeftMargin" presStyleLbl="node1" presStyleIdx="0" presStyleCnt="5"/>
      <dgm:spPr/>
    </dgm:pt>
    <dgm:pt modelId="{9E39F59B-452B-5F4A-B461-17B1F8AEBCE9}" type="pres">
      <dgm:prSet presAssocID="{67543517-6181-8F45-ACC3-2123C67A4CC8}" presName="parentText" presStyleLbl="node1" presStyleIdx="0" presStyleCnt="5">
        <dgm:presLayoutVars>
          <dgm:chMax val="0"/>
          <dgm:bulletEnabled val="1"/>
        </dgm:presLayoutVars>
      </dgm:prSet>
      <dgm:spPr/>
    </dgm:pt>
    <dgm:pt modelId="{B47A4B8E-1236-E341-9C03-B754743BA88D}" type="pres">
      <dgm:prSet presAssocID="{67543517-6181-8F45-ACC3-2123C67A4CC8}" presName="negativeSpace" presStyleCnt="0"/>
      <dgm:spPr/>
    </dgm:pt>
    <dgm:pt modelId="{83515735-2DF3-294D-9C0F-88FD06687F80}" type="pres">
      <dgm:prSet presAssocID="{67543517-6181-8F45-ACC3-2123C67A4CC8}" presName="childText" presStyleLbl="conFgAcc1" presStyleIdx="0" presStyleCnt="5">
        <dgm:presLayoutVars>
          <dgm:bulletEnabled val="1"/>
        </dgm:presLayoutVars>
      </dgm:prSet>
      <dgm:spPr/>
    </dgm:pt>
    <dgm:pt modelId="{FCC6F823-5F2A-E548-B4FC-484AAC20884B}" type="pres">
      <dgm:prSet presAssocID="{896F9B2E-D385-8941-B752-0A91C85A519A}" presName="spaceBetweenRectangles" presStyleCnt="0"/>
      <dgm:spPr/>
    </dgm:pt>
    <dgm:pt modelId="{D649747B-7B45-9448-A599-1FFE00871E7F}" type="pres">
      <dgm:prSet presAssocID="{055E3903-7743-E142-B34B-9EA18CD573F4}" presName="parentLin" presStyleCnt="0"/>
      <dgm:spPr/>
    </dgm:pt>
    <dgm:pt modelId="{4A0F8CAD-5421-3445-AD83-CB977929FA0B}" type="pres">
      <dgm:prSet presAssocID="{055E3903-7743-E142-B34B-9EA18CD573F4}" presName="parentLeftMargin" presStyleLbl="node1" presStyleIdx="0" presStyleCnt="5"/>
      <dgm:spPr/>
    </dgm:pt>
    <dgm:pt modelId="{190B5598-A305-A04D-8A26-6A5BE4FAF792}" type="pres">
      <dgm:prSet presAssocID="{055E3903-7743-E142-B34B-9EA18CD573F4}" presName="parentText" presStyleLbl="node1" presStyleIdx="1" presStyleCnt="5">
        <dgm:presLayoutVars>
          <dgm:chMax val="0"/>
          <dgm:bulletEnabled val="1"/>
        </dgm:presLayoutVars>
      </dgm:prSet>
      <dgm:spPr/>
    </dgm:pt>
    <dgm:pt modelId="{B84BE0E3-1AFF-0847-A853-3E0112ADAE2A}" type="pres">
      <dgm:prSet presAssocID="{055E3903-7743-E142-B34B-9EA18CD573F4}" presName="negativeSpace" presStyleCnt="0"/>
      <dgm:spPr/>
    </dgm:pt>
    <dgm:pt modelId="{139608BA-90B8-DC44-8CE2-7B4079A6CE11}" type="pres">
      <dgm:prSet presAssocID="{055E3903-7743-E142-B34B-9EA18CD573F4}" presName="childText" presStyleLbl="conFgAcc1" presStyleIdx="1" presStyleCnt="5">
        <dgm:presLayoutVars>
          <dgm:bulletEnabled val="1"/>
        </dgm:presLayoutVars>
      </dgm:prSet>
      <dgm:spPr/>
    </dgm:pt>
    <dgm:pt modelId="{9BCF86AD-5A8F-5B43-A94B-8AB7E6D295C0}" type="pres">
      <dgm:prSet presAssocID="{3FF39C3C-213E-7041-990A-5199DB4BC9BE}" presName="spaceBetweenRectangles" presStyleCnt="0"/>
      <dgm:spPr/>
    </dgm:pt>
    <dgm:pt modelId="{9B1633AE-7E5A-724F-BF9D-2DBCDC42D531}" type="pres">
      <dgm:prSet presAssocID="{19B1703F-665C-6146-8D65-2052F03BB8E9}" presName="parentLin" presStyleCnt="0"/>
      <dgm:spPr/>
    </dgm:pt>
    <dgm:pt modelId="{ABF945B4-948C-2449-966D-3AEC5297DFA7}" type="pres">
      <dgm:prSet presAssocID="{19B1703F-665C-6146-8D65-2052F03BB8E9}" presName="parentLeftMargin" presStyleLbl="node1" presStyleIdx="1" presStyleCnt="5"/>
      <dgm:spPr/>
    </dgm:pt>
    <dgm:pt modelId="{F8236E67-3849-5146-9589-15BEC2934652}" type="pres">
      <dgm:prSet presAssocID="{19B1703F-665C-6146-8D65-2052F03BB8E9}" presName="parentText" presStyleLbl="node1" presStyleIdx="2" presStyleCnt="5">
        <dgm:presLayoutVars>
          <dgm:chMax val="0"/>
          <dgm:bulletEnabled val="1"/>
        </dgm:presLayoutVars>
      </dgm:prSet>
      <dgm:spPr/>
    </dgm:pt>
    <dgm:pt modelId="{7F1C1F15-B3FB-F646-8729-34FE4F235B99}" type="pres">
      <dgm:prSet presAssocID="{19B1703F-665C-6146-8D65-2052F03BB8E9}" presName="negativeSpace" presStyleCnt="0"/>
      <dgm:spPr/>
    </dgm:pt>
    <dgm:pt modelId="{57EB4D5D-B1D8-3340-A9A1-20F044A40BBF}" type="pres">
      <dgm:prSet presAssocID="{19B1703F-665C-6146-8D65-2052F03BB8E9}" presName="childText" presStyleLbl="conFgAcc1" presStyleIdx="2" presStyleCnt="5">
        <dgm:presLayoutVars>
          <dgm:bulletEnabled val="1"/>
        </dgm:presLayoutVars>
      </dgm:prSet>
      <dgm:spPr/>
    </dgm:pt>
    <dgm:pt modelId="{1DDF1CD7-00E0-7C4D-B543-898BC8E33BB3}" type="pres">
      <dgm:prSet presAssocID="{8C345E9B-97E0-2045-B308-CEB17D4CBBBB}" presName="spaceBetweenRectangles" presStyleCnt="0"/>
      <dgm:spPr/>
    </dgm:pt>
    <dgm:pt modelId="{CFB7167C-B6A2-3849-AA4C-3BF983A24C32}" type="pres">
      <dgm:prSet presAssocID="{6671150B-1365-0349-8E53-036455A0162F}" presName="parentLin" presStyleCnt="0"/>
      <dgm:spPr/>
    </dgm:pt>
    <dgm:pt modelId="{3A2AEB4B-8520-7E4B-AEFB-55569A4DB7F2}" type="pres">
      <dgm:prSet presAssocID="{6671150B-1365-0349-8E53-036455A0162F}" presName="parentLeftMargin" presStyleLbl="node1" presStyleIdx="2" presStyleCnt="5"/>
      <dgm:spPr/>
    </dgm:pt>
    <dgm:pt modelId="{3A0B0B60-717D-6549-8357-195CE1C75EB8}" type="pres">
      <dgm:prSet presAssocID="{6671150B-1365-0349-8E53-036455A0162F}" presName="parentText" presStyleLbl="node1" presStyleIdx="3" presStyleCnt="5">
        <dgm:presLayoutVars>
          <dgm:chMax val="0"/>
          <dgm:bulletEnabled val="1"/>
        </dgm:presLayoutVars>
      </dgm:prSet>
      <dgm:spPr/>
    </dgm:pt>
    <dgm:pt modelId="{8EBAD077-4724-5546-B6A2-C9AD07C43D18}" type="pres">
      <dgm:prSet presAssocID="{6671150B-1365-0349-8E53-036455A0162F}" presName="negativeSpace" presStyleCnt="0"/>
      <dgm:spPr/>
    </dgm:pt>
    <dgm:pt modelId="{EC7875F9-FFF2-0444-8D8A-3CA58A60336A}" type="pres">
      <dgm:prSet presAssocID="{6671150B-1365-0349-8E53-036455A0162F}" presName="childText" presStyleLbl="conFgAcc1" presStyleIdx="3" presStyleCnt="5">
        <dgm:presLayoutVars>
          <dgm:bulletEnabled val="1"/>
        </dgm:presLayoutVars>
      </dgm:prSet>
      <dgm:spPr/>
    </dgm:pt>
    <dgm:pt modelId="{C91490E7-71CA-024B-8EC0-09A245A4C577}" type="pres">
      <dgm:prSet presAssocID="{A4116841-8DA3-7948-9D04-9A8D0C02EF4C}" presName="spaceBetweenRectangles" presStyleCnt="0"/>
      <dgm:spPr/>
    </dgm:pt>
    <dgm:pt modelId="{47A922E4-CD95-2A47-B4CF-B86EAC797096}" type="pres">
      <dgm:prSet presAssocID="{E0A4B26E-E3BD-4647-B9B0-F6FB583D3538}" presName="parentLin" presStyleCnt="0"/>
      <dgm:spPr/>
    </dgm:pt>
    <dgm:pt modelId="{BD7817EB-EA37-2C4C-B724-CF2A30290BA3}" type="pres">
      <dgm:prSet presAssocID="{E0A4B26E-E3BD-4647-B9B0-F6FB583D3538}" presName="parentLeftMargin" presStyleLbl="node1" presStyleIdx="3" presStyleCnt="5"/>
      <dgm:spPr/>
    </dgm:pt>
    <dgm:pt modelId="{A7538490-65A6-834B-B8DF-8324FF0000BF}" type="pres">
      <dgm:prSet presAssocID="{E0A4B26E-E3BD-4647-B9B0-F6FB583D3538}" presName="parentText" presStyleLbl="node1" presStyleIdx="4" presStyleCnt="5">
        <dgm:presLayoutVars>
          <dgm:chMax val="0"/>
          <dgm:bulletEnabled val="1"/>
        </dgm:presLayoutVars>
      </dgm:prSet>
      <dgm:spPr/>
    </dgm:pt>
    <dgm:pt modelId="{B7584FD3-BEB3-3B4B-A08E-FC13700A2FB6}" type="pres">
      <dgm:prSet presAssocID="{E0A4B26E-E3BD-4647-B9B0-F6FB583D3538}" presName="negativeSpace" presStyleCnt="0"/>
      <dgm:spPr/>
    </dgm:pt>
    <dgm:pt modelId="{9746A526-ED9F-2646-A016-36EC767CAF25}" type="pres">
      <dgm:prSet presAssocID="{E0A4B26E-E3BD-4647-B9B0-F6FB583D3538}" presName="childText" presStyleLbl="conFgAcc1" presStyleIdx="4" presStyleCnt="5">
        <dgm:presLayoutVars>
          <dgm:bulletEnabled val="1"/>
        </dgm:presLayoutVars>
      </dgm:prSet>
      <dgm:spPr/>
    </dgm:pt>
  </dgm:ptLst>
  <dgm:cxnLst>
    <dgm:cxn modelId="{29605902-FFBA-8547-AD4F-7C44EE6F4F5D}" type="presOf" srcId="{E0A4B26E-E3BD-4647-B9B0-F6FB583D3538}" destId="{A7538490-65A6-834B-B8DF-8324FF0000BF}" srcOrd="1" destOrd="0" presId="urn:microsoft.com/office/officeart/2005/8/layout/list1"/>
    <dgm:cxn modelId="{B157D107-93E2-DE4E-A18D-657E55A6B133}" type="presOf" srcId="{055E3903-7743-E142-B34B-9EA18CD573F4}" destId="{4A0F8CAD-5421-3445-AD83-CB977929FA0B}" srcOrd="0" destOrd="0" presId="urn:microsoft.com/office/officeart/2005/8/layout/list1"/>
    <dgm:cxn modelId="{41FC930B-0895-FE4F-95F6-F72BA91584AA}" srcId="{F5CF90AD-D4C7-B646-A8CD-AFCFA0911FC7}" destId="{E0A4B26E-E3BD-4647-B9B0-F6FB583D3538}" srcOrd="4" destOrd="0" parTransId="{302B139A-36D1-E442-B91C-145744450809}" sibTransId="{16F77E98-6E57-B040-AE92-45035D31EEDD}"/>
    <dgm:cxn modelId="{84E3C612-1C0E-A541-B05A-EB75C9485646}" type="presOf" srcId="{E0A4B26E-E3BD-4647-B9B0-F6FB583D3538}" destId="{BD7817EB-EA37-2C4C-B724-CF2A30290BA3}" srcOrd="0" destOrd="0" presId="urn:microsoft.com/office/officeart/2005/8/layout/list1"/>
    <dgm:cxn modelId="{D49E0072-86D6-2248-A696-C38C820B8028}" type="presOf" srcId="{67543517-6181-8F45-ACC3-2123C67A4CC8}" destId="{48B42DED-DDDD-B047-B719-D92A2E4034F8}" srcOrd="0" destOrd="0" presId="urn:microsoft.com/office/officeart/2005/8/layout/list1"/>
    <dgm:cxn modelId="{8E846859-0D4B-EE44-A35E-60AF1141AC09}" type="presOf" srcId="{F5CF90AD-D4C7-B646-A8CD-AFCFA0911FC7}" destId="{5C69F831-9491-A74E-AF64-7DF8115CF946}" srcOrd="0" destOrd="0" presId="urn:microsoft.com/office/officeart/2005/8/layout/list1"/>
    <dgm:cxn modelId="{F9F9D886-93A4-E64A-BD62-C64D2701E0A9}" type="presOf" srcId="{19B1703F-665C-6146-8D65-2052F03BB8E9}" destId="{ABF945B4-948C-2449-966D-3AEC5297DFA7}" srcOrd="0" destOrd="0" presId="urn:microsoft.com/office/officeart/2005/8/layout/list1"/>
    <dgm:cxn modelId="{93001FA3-A6FC-5841-8732-F9F83E12D000}" type="presOf" srcId="{6671150B-1365-0349-8E53-036455A0162F}" destId="{3A0B0B60-717D-6549-8357-195CE1C75EB8}" srcOrd="1" destOrd="0" presId="urn:microsoft.com/office/officeart/2005/8/layout/list1"/>
    <dgm:cxn modelId="{0442D1A6-F50F-6044-AB98-4B918A1CC2B1}" type="presOf" srcId="{6671150B-1365-0349-8E53-036455A0162F}" destId="{3A2AEB4B-8520-7E4B-AEFB-55569A4DB7F2}" srcOrd="0" destOrd="0" presId="urn:microsoft.com/office/officeart/2005/8/layout/list1"/>
    <dgm:cxn modelId="{557254AF-EFD3-E043-A556-F7C6662832C3}" srcId="{F5CF90AD-D4C7-B646-A8CD-AFCFA0911FC7}" destId="{19B1703F-665C-6146-8D65-2052F03BB8E9}" srcOrd="2" destOrd="0" parTransId="{3448D32B-A690-3944-AB38-BB62C6885082}" sibTransId="{8C345E9B-97E0-2045-B308-CEB17D4CBBBB}"/>
    <dgm:cxn modelId="{873894B0-EACB-394E-9CC1-D45454A135D3}" type="presOf" srcId="{055E3903-7743-E142-B34B-9EA18CD573F4}" destId="{190B5598-A305-A04D-8A26-6A5BE4FAF792}" srcOrd="1" destOrd="0" presId="urn:microsoft.com/office/officeart/2005/8/layout/list1"/>
    <dgm:cxn modelId="{F9C2E6BE-1954-5646-9A81-BC340DBD23DF}" srcId="{F5CF90AD-D4C7-B646-A8CD-AFCFA0911FC7}" destId="{055E3903-7743-E142-B34B-9EA18CD573F4}" srcOrd="1" destOrd="0" parTransId="{BC0011BE-88D9-9A40-BF73-881F2ECA8A53}" sibTransId="{3FF39C3C-213E-7041-990A-5199DB4BC9BE}"/>
    <dgm:cxn modelId="{811F5BC8-EFF6-744F-9C8A-BFCF2BF25D6E}" type="presOf" srcId="{67543517-6181-8F45-ACC3-2123C67A4CC8}" destId="{9E39F59B-452B-5F4A-B461-17B1F8AEBCE9}" srcOrd="1" destOrd="0" presId="urn:microsoft.com/office/officeart/2005/8/layout/list1"/>
    <dgm:cxn modelId="{094149C8-4BA4-D143-BC68-27EA42AAECEE}" type="presOf" srcId="{19B1703F-665C-6146-8D65-2052F03BB8E9}" destId="{F8236E67-3849-5146-9589-15BEC2934652}" srcOrd="1" destOrd="0" presId="urn:microsoft.com/office/officeart/2005/8/layout/list1"/>
    <dgm:cxn modelId="{A18F29D7-43F0-884D-8607-BBCFE65CCDAD}" srcId="{F5CF90AD-D4C7-B646-A8CD-AFCFA0911FC7}" destId="{6671150B-1365-0349-8E53-036455A0162F}" srcOrd="3" destOrd="0" parTransId="{CC8B6B27-070B-684E-9DAF-C839AAD0DE4B}" sibTransId="{A4116841-8DA3-7948-9D04-9A8D0C02EF4C}"/>
    <dgm:cxn modelId="{E00F21DA-4401-BA47-9A5A-EAFD7DD1FF75}" srcId="{F5CF90AD-D4C7-B646-A8CD-AFCFA0911FC7}" destId="{67543517-6181-8F45-ACC3-2123C67A4CC8}" srcOrd="0" destOrd="0" parTransId="{5F7815CA-CA52-534C-871B-177AF8A638A0}" sibTransId="{896F9B2E-D385-8941-B752-0A91C85A519A}"/>
    <dgm:cxn modelId="{C9057A0E-E2DC-B344-A324-316216E68E2D}" type="presParOf" srcId="{5C69F831-9491-A74E-AF64-7DF8115CF946}" destId="{CA672022-05A2-B54A-BF38-ABB990372293}" srcOrd="0" destOrd="0" presId="urn:microsoft.com/office/officeart/2005/8/layout/list1"/>
    <dgm:cxn modelId="{7D4E2C7D-2768-194F-A4A6-296A307B3ED4}" type="presParOf" srcId="{CA672022-05A2-B54A-BF38-ABB990372293}" destId="{48B42DED-DDDD-B047-B719-D92A2E4034F8}" srcOrd="0" destOrd="0" presId="urn:microsoft.com/office/officeart/2005/8/layout/list1"/>
    <dgm:cxn modelId="{C0116F29-188C-524D-922D-1EDAA320A116}" type="presParOf" srcId="{CA672022-05A2-B54A-BF38-ABB990372293}" destId="{9E39F59B-452B-5F4A-B461-17B1F8AEBCE9}" srcOrd="1" destOrd="0" presId="urn:microsoft.com/office/officeart/2005/8/layout/list1"/>
    <dgm:cxn modelId="{F4A00396-2FCB-FD45-A8F2-281B193A63CE}" type="presParOf" srcId="{5C69F831-9491-A74E-AF64-7DF8115CF946}" destId="{B47A4B8E-1236-E341-9C03-B754743BA88D}" srcOrd="1" destOrd="0" presId="urn:microsoft.com/office/officeart/2005/8/layout/list1"/>
    <dgm:cxn modelId="{063B0B3A-1107-084B-A4E5-3AEE38AEF507}" type="presParOf" srcId="{5C69F831-9491-A74E-AF64-7DF8115CF946}" destId="{83515735-2DF3-294D-9C0F-88FD06687F80}" srcOrd="2" destOrd="0" presId="urn:microsoft.com/office/officeart/2005/8/layout/list1"/>
    <dgm:cxn modelId="{CC954614-8C37-CB4E-B3D1-4ABDFB2A68FC}" type="presParOf" srcId="{5C69F831-9491-A74E-AF64-7DF8115CF946}" destId="{FCC6F823-5F2A-E548-B4FC-484AAC20884B}" srcOrd="3" destOrd="0" presId="urn:microsoft.com/office/officeart/2005/8/layout/list1"/>
    <dgm:cxn modelId="{1CCAEDCB-3A9F-2843-97A0-4492C4FFB7A2}" type="presParOf" srcId="{5C69F831-9491-A74E-AF64-7DF8115CF946}" destId="{D649747B-7B45-9448-A599-1FFE00871E7F}" srcOrd="4" destOrd="0" presId="urn:microsoft.com/office/officeart/2005/8/layout/list1"/>
    <dgm:cxn modelId="{FACA71EE-5AF2-3C49-A4D0-9FD9E78569B1}" type="presParOf" srcId="{D649747B-7B45-9448-A599-1FFE00871E7F}" destId="{4A0F8CAD-5421-3445-AD83-CB977929FA0B}" srcOrd="0" destOrd="0" presId="urn:microsoft.com/office/officeart/2005/8/layout/list1"/>
    <dgm:cxn modelId="{B8C576B7-422D-9947-95C7-8BD1B6007781}" type="presParOf" srcId="{D649747B-7B45-9448-A599-1FFE00871E7F}" destId="{190B5598-A305-A04D-8A26-6A5BE4FAF792}" srcOrd="1" destOrd="0" presId="urn:microsoft.com/office/officeart/2005/8/layout/list1"/>
    <dgm:cxn modelId="{EB0B98B0-5580-AD42-8CED-53F49F7B17EB}" type="presParOf" srcId="{5C69F831-9491-A74E-AF64-7DF8115CF946}" destId="{B84BE0E3-1AFF-0847-A853-3E0112ADAE2A}" srcOrd="5" destOrd="0" presId="urn:microsoft.com/office/officeart/2005/8/layout/list1"/>
    <dgm:cxn modelId="{D2A4B916-5BE7-9C4A-BA44-DB4DCC881019}" type="presParOf" srcId="{5C69F831-9491-A74E-AF64-7DF8115CF946}" destId="{139608BA-90B8-DC44-8CE2-7B4079A6CE11}" srcOrd="6" destOrd="0" presId="urn:microsoft.com/office/officeart/2005/8/layout/list1"/>
    <dgm:cxn modelId="{3E7B1DDF-8F86-8F43-A790-2DBED0691061}" type="presParOf" srcId="{5C69F831-9491-A74E-AF64-7DF8115CF946}" destId="{9BCF86AD-5A8F-5B43-A94B-8AB7E6D295C0}" srcOrd="7" destOrd="0" presId="urn:microsoft.com/office/officeart/2005/8/layout/list1"/>
    <dgm:cxn modelId="{BBA0E4BD-B830-2E4F-AC72-216D0731C986}" type="presParOf" srcId="{5C69F831-9491-A74E-AF64-7DF8115CF946}" destId="{9B1633AE-7E5A-724F-BF9D-2DBCDC42D531}" srcOrd="8" destOrd="0" presId="urn:microsoft.com/office/officeart/2005/8/layout/list1"/>
    <dgm:cxn modelId="{C0C04EC3-3AAC-B448-A2D4-99E3BD36AA8D}" type="presParOf" srcId="{9B1633AE-7E5A-724F-BF9D-2DBCDC42D531}" destId="{ABF945B4-948C-2449-966D-3AEC5297DFA7}" srcOrd="0" destOrd="0" presId="urn:microsoft.com/office/officeart/2005/8/layout/list1"/>
    <dgm:cxn modelId="{4B4B2A0D-981C-824B-8EC7-6E19C433653D}" type="presParOf" srcId="{9B1633AE-7E5A-724F-BF9D-2DBCDC42D531}" destId="{F8236E67-3849-5146-9589-15BEC2934652}" srcOrd="1" destOrd="0" presId="urn:microsoft.com/office/officeart/2005/8/layout/list1"/>
    <dgm:cxn modelId="{05415081-16DA-E048-AA08-2B88AE77A193}" type="presParOf" srcId="{5C69F831-9491-A74E-AF64-7DF8115CF946}" destId="{7F1C1F15-B3FB-F646-8729-34FE4F235B99}" srcOrd="9" destOrd="0" presId="urn:microsoft.com/office/officeart/2005/8/layout/list1"/>
    <dgm:cxn modelId="{9ACA16AA-8434-B340-AE17-9C99D8DA6813}" type="presParOf" srcId="{5C69F831-9491-A74E-AF64-7DF8115CF946}" destId="{57EB4D5D-B1D8-3340-A9A1-20F044A40BBF}" srcOrd="10" destOrd="0" presId="urn:microsoft.com/office/officeart/2005/8/layout/list1"/>
    <dgm:cxn modelId="{838BB43D-203D-DA41-B677-F6876A3ACB06}" type="presParOf" srcId="{5C69F831-9491-A74E-AF64-7DF8115CF946}" destId="{1DDF1CD7-00E0-7C4D-B543-898BC8E33BB3}" srcOrd="11" destOrd="0" presId="urn:microsoft.com/office/officeart/2005/8/layout/list1"/>
    <dgm:cxn modelId="{A67D86C8-B769-134A-BA20-9398FB927F0F}" type="presParOf" srcId="{5C69F831-9491-A74E-AF64-7DF8115CF946}" destId="{CFB7167C-B6A2-3849-AA4C-3BF983A24C32}" srcOrd="12" destOrd="0" presId="urn:microsoft.com/office/officeart/2005/8/layout/list1"/>
    <dgm:cxn modelId="{5B675353-3D21-5B43-8067-EEB0609CE990}" type="presParOf" srcId="{CFB7167C-B6A2-3849-AA4C-3BF983A24C32}" destId="{3A2AEB4B-8520-7E4B-AEFB-55569A4DB7F2}" srcOrd="0" destOrd="0" presId="urn:microsoft.com/office/officeart/2005/8/layout/list1"/>
    <dgm:cxn modelId="{FA121E3D-727D-2E4B-9CD3-FEB7DA4375A1}" type="presParOf" srcId="{CFB7167C-B6A2-3849-AA4C-3BF983A24C32}" destId="{3A0B0B60-717D-6549-8357-195CE1C75EB8}" srcOrd="1" destOrd="0" presId="urn:microsoft.com/office/officeart/2005/8/layout/list1"/>
    <dgm:cxn modelId="{2146B279-35A5-764F-BEB0-14C90A7A632F}" type="presParOf" srcId="{5C69F831-9491-A74E-AF64-7DF8115CF946}" destId="{8EBAD077-4724-5546-B6A2-C9AD07C43D18}" srcOrd="13" destOrd="0" presId="urn:microsoft.com/office/officeart/2005/8/layout/list1"/>
    <dgm:cxn modelId="{C09FD1F0-B1D4-1844-92A5-23F487B7BED0}" type="presParOf" srcId="{5C69F831-9491-A74E-AF64-7DF8115CF946}" destId="{EC7875F9-FFF2-0444-8D8A-3CA58A60336A}" srcOrd="14" destOrd="0" presId="urn:microsoft.com/office/officeart/2005/8/layout/list1"/>
    <dgm:cxn modelId="{B7E6B357-973A-E247-9D0E-A026A8941DC5}" type="presParOf" srcId="{5C69F831-9491-A74E-AF64-7DF8115CF946}" destId="{C91490E7-71CA-024B-8EC0-09A245A4C577}" srcOrd="15" destOrd="0" presId="urn:microsoft.com/office/officeart/2005/8/layout/list1"/>
    <dgm:cxn modelId="{32F7D6E7-FDD8-F84F-848C-AAB588F139FC}" type="presParOf" srcId="{5C69F831-9491-A74E-AF64-7DF8115CF946}" destId="{47A922E4-CD95-2A47-B4CF-B86EAC797096}" srcOrd="16" destOrd="0" presId="urn:microsoft.com/office/officeart/2005/8/layout/list1"/>
    <dgm:cxn modelId="{4C1DC1AC-1166-B442-A752-244989BCD1F8}" type="presParOf" srcId="{47A922E4-CD95-2A47-B4CF-B86EAC797096}" destId="{BD7817EB-EA37-2C4C-B724-CF2A30290BA3}" srcOrd="0" destOrd="0" presId="urn:microsoft.com/office/officeart/2005/8/layout/list1"/>
    <dgm:cxn modelId="{95A898C8-FAB8-6C41-B47D-5D56073D3EFC}" type="presParOf" srcId="{47A922E4-CD95-2A47-B4CF-B86EAC797096}" destId="{A7538490-65A6-834B-B8DF-8324FF0000BF}" srcOrd="1" destOrd="0" presId="urn:microsoft.com/office/officeart/2005/8/layout/list1"/>
    <dgm:cxn modelId="{BAB215F5-D63C-2243-98C7-E4945A6E9579}" type="presParOf" srcId="{5C69F831-9491-A74E-AF64-7DF8115CF946}" destId="{B7584FD3-BEB3-3B4B-A08E-FC13700A2FB6}" srcOrd="17" destOrd="0" presId="urn:microsoft.com/office/officeart/2005/8/layout/list1"/>
    <dgm:cxn modelId="{7948147E-0733-1946-96E1-C6A84671AD18}" type="presParOf" srcId="{5C69F831-9491-A74E-AF64-7DF8115CF946}" destId="{9746A526-ED9F-2646-A016-36EC767CAF25}"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5CF90AD-D4C7-B646-A8CD-AFCFA0911FC7}" type="doc">
      <dgm:prSet loTypeId="urn:microsoft.com/office/officeart/2005/8/layout/list1" loCatId="" qsTypeId="urn:microsoft.com/office/officeart/2005/8/quickstyle/simple2" qsCatId="simple" csTypeId="urn:microsoft.com/office/officeart/2005/8/colors/accent0_3" csCatId="mainScheme" phldr="1"/>
      <dgm:spPr/>
      <dgm:t>
        <a:bodyPr/>
        <a:lstStyle/>
        <a:p>
          <a:endParaRPr lang="en-US"/>
        </a:p>
      </dgm:t>
    </dgm:pt>
    <dgm:pt modelId="{67543517-6181-8F45-ACC3-2123C67A4CC8}">
      <dgm:prSet phldrT="[Text]"/>
      <dgm:spPr/>
      <dgm:t>
        <a:bodyPr/>
        <a:lstStyle/>
        <a:p>
          <a:r>
            <a:rPr lang="en-US" dirty="0">
              <a:latin typeface="HelveticaNeueLT Std Lt Cn"/>
              <a:cs typeface="HelveticaNeueLT Std Lt Cn"/>
            </a:rPr>
            <a:t>Inappropriate dress–weather, location, age</a:t>
          </a:r>
        </a:p>
      </dgm:t>
    </dgm:pt>
    <dgm:pt modelId="{5F7815CA-CA52-534C-871B-177AF8A638A0}" type="parTrans" cxnId="{E00F21DA-4401-BA47-9A5A-EAFD7DD1FF75}">
      <dgm:prSet/>
      <dgm:spPr/>
      <dgm:t>
        <a:bodyPr/>
        <a:lstStyle/>
        <a:p>
          <a:endParaRPr lang="en-US"/>
        </a:p>
      </dgm:t>
    </dgm:pt>
    <dgm:pt modelId="{896F9B2E-D385-8941-B752-0A91C85A519A}" type="sibTrans" cxnId="{E00F21DA-4401-BA47-9A5A-EAFD7DD1FF75}">
      <dgm:prSet/>
      <dgm:spPr/>
      <dgm:t>
        <a:bodyPr/>
        <a:lstStyle/>
        <a:p>
          <a:endParaRPr lang="en-US"/>
        </a:p>
      </dgm:t>
    </dgm:pt>
    <dgm:pt modelId="{055E3903-7743-E142-B34B-9EA18CD573F4}">
      <dgm:prSet/>
      <dgm:spPr/>
      <dgm:t>
        <a:bodyPr/>
        <a:lstStyle/>
        <a:p>
          <a:r>
            <a:rPr lang="en-US" dirty="0">
              <a:latin typeface="HelveticaNeueLT Std Lt Cn"/>
              <a:cs typeface="HelveticaNeueLT Std Lt Cn"/>
            </a:rPr>
            <a:t>Branding or tattoos</a:t>
          </a:r>
        </a:p>
      </dgm:t>
    </dgm:pt>
    <dgm:pt modelId="{BC0011BE-88D9-9A40-BF73-881F2ECA8A53}" type="parTrans" cxnId="{F9C2E6BE-1954-5646-9A81-BC340DBD23DF}">
      <dgm:prSet/>
      <dgm:spPr/>
      <dgm:t>
        <a:bodyPr/>
        <a:lstStyle/>
        <a:p>
          <a:endParaRPr lang="en-US"/>
        </a:p>
      </dgm:t>
    </dgm:pt>
    <dgm:pt modelId="{3FF39C3C-213E-7041-990A-5199DB4BC9BE}" type="sibTrans" cxnId="{F9C2E6BE-1954-5646-9A81-BC340DBD23DF}">
      <dgm:prSet/>
      <dgm:spPr/>
      <dgm:t>
        <a:bodyPr/>
        <a:lstStyle/>
        <a:p>
          <a:endParaRPr lang="en-US"/>
        </a:p>
      </dgm:t>
    </dgm:pt>
    <dgm:pt modelId="{19B1703F-665C-6146-8D65-2052F03BB8E9}">
      <dgm:prSet/>
      <dgm:spPr/>
      <dgm:t>
        <a:bodyPr/>
        <a:lstStyle/>
        <a:p>
          <a:r>
            <a:rPr lang="en-US" dirty="0">
              <a:latin typeface="HelveticaNeueLT Std Lt Cn"/>
              <a:cs typeface="HelveticaNeueLT Std Lt Cn"/>
            </a:rPr>
            <a:t>New hairstyle, professional manicure, clothes, shoes, electronics</a:t>
          </a:r>
        </a:p>
      </dgm:t>
    </dgm:pt>
    <dgm:pt modelId="{3448D32B-A690-3944-AB38-BB62C6885082}" type="parTrans" cxnId="{557254AF-EFD3-E043-A556-F7C6662832C3}">
      <dgm:prSet/>
      <dgm:spPr/>
      <dgm:t>
        <a:bodyPr/>
        <a:lstStyle/>
        <a:p>
          <a:endParaRPr lang="en-US"/>
        </a:p>
      </dgm:t>
    </dgm:pt>
    <dgm:pt modelId="{8C345E9B-97E0-2045-B308-CEB17D4CBBBB}" type="sibTrans" cxnId="{557254AF-EFD3-E043-A556-F7C6662832C3}">
      <dgm:prSet/>
      <dgm:spPr/>
      <dgm:t>
        <a:bodyPr/>
        <a:lstStyle/>
        <a:p>
          <a:endParaRPr lang="en-US"/>
        </a:p>
      </dgm:t>
    </dgm:pt>
    <dgm:pt modelId="{6671150B-1365-0349-8E53-036455A0162F}">
      <dgm:prSet/>
      <dgm:spPr/>
      <dgm:t>
        <a:bodyPr/>
        <a:lstStyle/>
        <a:p>
          <a:r>
            <a:rPr lang="en-US" dirty="0">
              <a:latin typeface="HelveticaNeueLT Std Lt Cn"/>
              <a:cs typeface="HelveticaNeueLT Std Lt Cn"/>
            </a:rPr>
            <a:t>Large amount of cash, prepaid credit cards, hotel keys, receipts, cell phones</a:t>
          </a:r>
        </a:p>
      </dgm:t>
    </dgm:pt>
    <dgm:pt modelId="{CC8B6B27-070B-684E-9DAF-C839AAD0DE4B}" type="parTrans" cxnId="{A18F29D7-43F0-884D-8607-BBCFE65CCDAD}">
      <dgm:prSet/>
      <dgm:spPr/>
      <dgm:t>
        <a:bodyPr/>
        <a:lstStyle/>
        <a:p>
          <a:endParaRPr lang="en-US"/>
        </a:p>
      </dgm:t>
    </dgm:pt>
    <dgm:pt modelId="{A4116841-8DA3-7948-9D04-9A8D0C02EF4C}" type="sibTrans" cxnId="{A18F29D7-43F0-884D-8607-BBCFE65CCDAD}">
      <dgm:prSet/>
      <dgm:spPr/>
      <dgm:t>
        <a:bodyPr/>
        <a:lstStyle/>
        <a:p>
          <a:endParaRPr lang="en-US"/>
        </a:p>
      </dgm:t>
    </dgm:pt>
    <dgm:pt modelId="{E0A4B26E-E3BD-4647-B9B0-F6FB583D3538}">
      <dgm:prSet/>
      <dgm:spPr/>
      <dgm:t>
        <a:bodyPr/>
        <a:lstStyle/>
        <a:p>
          <a:r>
            <a:rPr lang="en-US" dirty="0">
              <a:latin typeface="HelveticaNeueLT Std Lt Cn"/>
              <a:cs typeface="HelveticaNeueLT Std Lt Cn"/>
            </a:rPr>
            <a:t>Presence of overly controlling person</a:t>
          </a:r>
        </a:p>
      </dgm:t>
    </dgm:pt>
    <dgm:pt modelId="{302B139A-36D1-E442-B91C-145744450809}" type="parTrans" cxnId="{41FC930B-0895-FE4F-95F6-F72BA91584AA}">
      <dgm:prSet/>
      <dgm:spPr/>
      <dgm:t>
        <a:bodyPr/>
        <a:lstStyle/>
        <a:p>
          <a:endParaRPr lang="en-US"/>
        </a:p>
      </dgm:t>
    </dgm:pt>
    <dgm:pt modelId="{16F77E98-6E57-B040-AE92-45035D31EEDD}" type="sibTrans" cxnId="{41FC930B-0895-FE4F-95F6-F72BA91584AA}">
      <dgm:prSet/>
      <dgm:spPr/>
      <dgm:t>
        <a:bodyPr/>
        <a:lstStyle/>
        <a:p>
          <a:endParaRPr lang="en-US"/>
        </a:p>
      </dgm:t>
    </dgm:pt>
    <dgm:pt modelId="{00232CE2-042E-4747-8BFF-B2DA04A334EB}">
      <dgm:prSet/>
      <dgm:spPr/>
      <dgm:t>
        <a:bodyPr/>
        <a:lstStyle/>
        <a:p>
          <a:r>
            <a:rPr lang="en-US" dirty="0">
              <a:latin typeface="HelveticaNeueLT Std Lt Cn"/>
              <a:cs typeface="HelveticaNeueLT Std Lt Cn"/>
            </a:rPr>
            <a:t>Seeking approval before answering questions</a:t>
          </a:r>
          <a:endParaRPr lang="en-US" dirty="0"/>
        </a:p>
      </dgm:t>
    </dgm:pt>
    <dgm:pt modelId="{B340BDB9-1F86-C742-B042-A6075703CC34}" type="parTrans" cxnId="{0A7EF662-2963-CB49-9929-0523B8867E77}">
      <dgm:prSet/>
      <dgm:spPr/>
      <dgm:t>
        <a:bodyPr/>
        <a:lstStyle/>
        <a:p>
          <a:endParaRPr lang="en-US"/>
        </a:p>
      </dgm:t>
    </dgm:pt>
    <dgm:pt modelId="{6ECC5098-C2EA-EB44-B157-1EB84AFD22ED}" type="sibTrans" cxnId="{0A7EF662-2963-CB49-9929-0523B8867E77}">
      <dgm:prSet/>
      <dgm:spPr/>
      <dgm:t>
        <a:bodyPr/>
        <a:lstStyle/>
        <a:p>
          <a:endParaRPr lang="en-US"/>
        </a:p>
      </dgm:t>
    </dgm:pt>
    <dgm:pt modelId="{5C69F831-9491-A74E-AF64-7DF8115CF946}" type="pres">
      <dgm:prSet presAssocID="{F5CF90AD-D4C7-B646-A8CD-AFCFA0911FC7}" presName="linear" presStyleCnt="0">
        <dgm:presLayoutVars>
          <dgm:dir/>
          <dgm:animLvl val="lvl"/>
          <dgm:resizeHandles val="exact"/>
        </dgm:presLayoutVars>
      </dgm:prSet>
      <dgm:spPr/>
    </dgm:pt>
    <dgm:pt modelId="{CA672022-05A2-B54A-BF38-ABB990372293}" type="pres">
      <dgm:prSet presAssocID="{67543517-6181-8F45-ACC3-2123C67A4CC8}" presName="parentLin" presStyleCnt="0"/>
      <dgm:spPr/>
    </dgm:pt>
    <dgm:pt modelId="{48B42DED-DDDD-B047-B719-D92A2E4034F8}" type="pres">
      <dgm:prSet presAssocID="{67543517-6181-8F45-ACC3-2123C67A4CC8}" presName="parentLeftMargin" presStyleLbl="node1" presStyleIdx="0" presStyleCnt="6"/>
      <dgm:spPr/>
    </dgm:pt>
    <dgm:pt modelId="{9E39F59B-452B-5F4A-B461-17B1F8AEBCE9}" type="pres">
      <dgm:prSet presAssocID="{67543517-6181-8F45-ACC3-2123C67A4CC8}" presName="parentText" presStyleLbl="node1" presStyleIdx="0" presStyleCnt="6">
        <dgm:presLayoutVars>
          <dgm:chMax val="0"/>
          <dgm:bulletEnabled val="1"/>
        </dgm:presLayoutVars>
      </dgm:prSet>
      <dgm:spPr/>
    </dgm:pt>
    <dgm:pt modelId="{B47A4B8E-1236-E341-9C03-B754743BA88D}" type="pres">
      <dgm:prSet presAssocID="{67543517-6181-8F45-ACC3-2123C67A4CC8}" presName="negativeSpace" presStyleCnt="0"/>
      <dgm:spPr/>
    </dgm:pt>
    <dgm:pt modelId="{83515735-2DF3-294D-9C0F-88FD06687F80}" type="pres">
      <dgm:prSet presAssocID="{67543517-6181-8F45-ACC3-2123C67A4CC8}" presName="childText" presStyleLbl="conFgAcc1" presStyleIdx="0" presStyleCnt="6">
        <dgm:presLayoutVars>
          <dgm:bulletEnabled val="1"/>
        </dgm:presLayoutVars>
      </dgm:prSet>
      <dgm:spPr/>
    </dgm:pt>
    <dgm:pt modelId="{FCC6F823-5F2A-E548-B4FC-484AAC20884B}" type="pres">
      <dgm:prSet presAssocID="{896F9B2E-D385-8941-B752-0A91C85A519A}" presName="spaceBetweenRectangles" presStyleCnt="0"/>
      <dgm:spPr/>
    </dgm:pt>
    <dgm:pt modelId="{D649747B-7B45-9448-A599-1FFE00871E7F}" type="pres">
      <dgm:prSet presAssocID="{055E3903-7743-E142-B34B-9EA18CD573F4}" presName="parentLin" presStyleCnt="0"/>
      <dgm:spPr/>
    </dgm:pt>
    <dgm:pt modelId="{4A0F8CAD-5421-3445-AD83-CB977929FA0B}" type="pres">
      <dgm:prSet presAssocID="{055E3903-7743-E142-B34B-9EA18CD573F4}" presName="parentLeftMargin" presStyleLbl="node1" presStyleIdx="0" presStyleCnt="6"/>
      <dgm:spPr/>
    </dgm:pt>
    <dgm:pt modelId="{190B5598-A305-A04D-8A26-6A5BE4FAF792}" type="pres">
      <dgm:prSet presAssocID="{055E3903-7743-E142-B34B-9EA18CD573F4}" presName="parentText" presStyleLbl="node1" presStyleIdx="1" presStyleCnt="6">
        <dgm:presLayoutVars>
          <dgm:chMax val="0"/>
          <dgm:bulletEnabled val="1"/>
        </dgm:presLayoutVars>
      </dgm:prSet>
      <dgm:spPr/>
    </dgm:pt>
    <dgm:pt modelId="{B84BE0E3-1AFF-0847-A853-3E0112ADAE2A}" type="pres">
      <dgm:prSet presAssocID="{055E3903-7743-E142-B34B-9EA18CD573F4}" presName="negativeSpace" presStyleCnt="0"/>
      <dgm:spPr/>
    </dgm:pt>
    <dgm:pt modelId="{139608BA-90B8-DC44-8CE2-7B4079A6CE11}" type="pres">
      <dgm:prSet presAssocID="{055E3903-7743-E142-B34B-9EA18CD573F4}" presName="childText" presStyleLbl="conFgAcc1" presStyleIdx="1" presStyleCnt="6">
        <dgm:presLayoutVars>
          <dgm:bulletEnabled val="1"/>
        </dgm:presLayoutVars>
      </dgm:prSet>
      <dgm:spPr/>
    </dgm:pt>
    <dgm:pt modelId="{9BCF86AD-5A8F-5B43-A94B-8AB7E6D295C0}" type="pres">
      <dgm:prSet presAssocID="{3FF39C3C-213E-7041-990A-5199DB4BC9BE}" presName="spaceBetweenRectangles" presStyleCnt="0"/>
      <dgm:spPr/>
    </dgm:pt>
    <dgm:pt modelId="{9B1633AE-7E5A-724F-BF9D-2DBCDC42D531}" type="pres">
      <dgm:prSet presAssocID="{19B1703F-665C-6146-8D65-2052F03BB8E9}" presName="parentLin" presStyleCnt="0"/>
      <dgm:spPr/>
    </dgm:pt>
    <dgm:pt modelId="{ABF945B4-948C-2449-966D-3AEC5297DFA7}" type="pres">
      <dgm:prSet presAssocID="{19B1703F-665C-6146-8D65-2052F03BB8E9}" presName="parentLeftMargin" presStyleLbl="node1" presStyleIdx="1" presStyleCnt="6"/>
      <dgm:spPr/>
    </dgm:pt>
    <dgm:pt modelId="{F8236E67-3849-5146-9589-15BEC2934652}" type="pres">
      <dgm:prSet presAssocID="{19B1703F-665C-6146-8D65-2052F03BB8E9}" presName="parentText" presStyleLbl="node1" presStyleIdx="2" presStyleCnt="6">
        <dgm:presLayoutVars>
          <dgm:chMax val="0"/>
          <dgm:bulletEnabled val="1"/>
        </dgm:presLayoutVars>
      </dgm:prSet>
      <dgm:spPr/>
    </dgm:pt>
    <dgm:pt modelId="{7F1C1F15-B3FB-F646-8729-34FE4F235B99}" type="pres">
      <dgm:prSet presAssocID="{19B1703F-665C-6146-8D65-2052F03BB8E9}" presName="negativeSpace" presStyleCnt="0"/>
      <dgm:spPr/>
    </dgm:pt>
    <dgm:pt modelId="{57EB4D5D-B1D8-3340-A9A1-20F044A40BBF}" type="pres">
      <dgm:prSet presAssocID="{19B1703F-665C-6146-8D65-2052F03BB8E9}" presName="childText" presStyleLbl="conFgAcc1" presStyleIdx="2" presStyleCnt="6">
        <dgm:presLayoutVars>
          <dgm:bulletEnabled val="1"/>
        </dgm:presLayoutVars>
      </dgm:prSet>
      <dgm:spPr/>
    </dgm:pt>
    <dgm:pt modelId="{1DDF1CD7-00E0-7C4D-B543-898BC8E33BB3}" type="pres">
      <dgm:prSet presAssocID="{8C345E9B-97E0-2045-B308-CEB17D4CBBBB}" presName="spaceBetweenRectangles" presStyleCnt="0"/>
      <dgm:spPr/>
    </dgm:pt>
    <dgm:pt modelId="{CFB7167C-B6A2-3849-AA4C-3BF983A24C32}" type="pres">
      <dgm:prSet presAssocID="{6671150B-1365-0349-8E53-036455A0162F}" presName="parentLin" presStyleCnt="0"/>
      <dgm:spPr/>
    </dgm:pt>
    <dgm:pt modelId="{3A2AEB4B-8520-7E4B-AEFB-55569A4DB7F2}" type="pres">
      <dgm:prSet presAssocID="{6671150B-1365-0349-8E53-036455A0162F}" presName="parentLeftMargin" presStyleLbl="node1" presStyleIdx="2" presStyleCnt="6"/>
      <dgm:spPr/>
    </dgm:pt>
    <dgm:pt modelId="{3A0B0B60-717D-6549-8357-195CE1C75EB8}" type="pres">
      <dgm:prSet presAssocID="{6671150B-1365-0349-8E53-036455A0162F}" presName="parentText" presStyleLbl="node1" presStyleIdx="3" presStyleCnt="6">
        <dgm:presLayoutVars>
          <dgm:chMax val="0"/>
          <dgm:bulletEnabled val="1"/>
        </dgm:presLayoutVars>
      </dgm:prSet>
      <dgm:spPr/>
    </dgm:pt>
    <dgm:pt modelId="{8EBAD077-4724-5546-B6A2-C9AD07C43D18}" type="pres">
      <dgm:prSet presAssocID="{6671150B-1365-0349-8E53-036455A0162F}" presName="negativeSpace" presStyleCnt="0"/>
      <dgm:spPr/>
    </dgm:pt>
    <dgm:pt modelId="{EC7875F9-FFF2-0444-8D8A-3CA58A60336A}" type="pres">
      <dgm:prSet presAssocID="{6671150B-1365-0349-8E53-036455A0162F}" presName="childText" presStyleLbl="conFgAcc1" presStyleIdx="3" presStyleCnt="6">
        <dgm:presLayoutVars>
          <dgm:bulletEnabled val="1"/>
        </dgm:presLayoutVars>
      </dgm:prSet>
      <dgm:spPr/>
    </dgm:pt>
    <dgm:pt modelId="{C91490E7-71CA-024B-8EC0-09A245A4C577}" type="pres">
      <dgm:prSet presAssocID="{A4116841-8DA3-7948-9D04-9A8D0C02EF4C}" presName="spaceBetweenRectangles" presStyleCnt="0"/>
      <dgm:spPr/>
    </dgm:pt>
    <dgm:pt modelId="{47A922E4-CD95-2A47-B4CF-B86EAC797096}" type="pres">
      <dgm:prSet presAssocID="{E0A4B26E-E3BD-4647-B9B0-F6FB583D3538}" presName="parentLin" presStyleCnt="0"/>
      <dgm:spPr/>
    </dgm:pt>
    <dgm:pt modelId="{BD7817EB-EA37-2C4C-B724-CF2A30290BA3}" type="pres">
      <dgm:prSet presAssocID="{E0A4B26E-E3BD-4647-B9B0-F6FB583D3538}" presName="parentLeftMargin" presStyleLbl="node1" presStyleIdx="3" presStyleCnt="6"/>
      <dgm:spPr/>
    </dgm:pt>
    <dgm:pt modelId="{A7538490-65A6-834B-B8DF-8324FF0000BF}" type="pres">
      <dgm:prSet presAssocID="{E0A4B26E-E3BD-4647-B9B0-F6FB583D3538}" presName="parentText" presStyleLbl="node1" presStyleIdx="4" presStyleCnt="6">
        <dgm:presLayoutVars>
          <dgm:chMax val="0"/>
          <dgm:bulletEnabled val="1"/>
        </dgm:presLayoutVars>
      </dgm:prSet>
      <dgm:spPr/>
    </dgm:pt>
    <dgm:pt modelId="{B7584FD3-BEB3-3B4B-A08E-FC13700A2FB6}" type="pres">
      <dgm:prSet presAssocID="{E0A4B26E-E3BD-4647-B9B0-F6FB583D3538}" presName="negativeSpace" presStyleCnt="0"/>
      <dgm:spPr/>
    </dgm:pt>
    <dgm:pt modelId="{9746A526-ED9F-2646-A016-36EC767CAF25}" type="pres">
      <dgm:prSet presAssocID="{E0A4B26E-E3BD-4647-B9B0-F6FB583D3538}" presName="childText" presStyleLbl="conFgAcc1" presStyleIdx="4" presStyleCnt="6">
        <dgm:presLayoutVars>
          <dgm:bulletEnabled val="1"/>
        </dgm:presLayoutVars>
      </dgm:prSet>
      <dgm:spPr/>
    </dgm:pt>
    <dgm:pt modelId="{D25129AA-6B7D-1343-B91E-04BD36A66C87}" type="pres">
      <dgm:prSet presAssocID="{16F77E98-6E57-B040-AE92-45035D31EEDD}" presName="spaceBetweenRectangles" presStyleCnt="0"/>
      <dgm:spPr/>
    </dgm:pt>
    <dgm:pt modelId="{4BA2A044-BDBB-6D4C-960F-86DA3F57842E}" type="pres">
      <dgm:prSet presAssocID="{00232CE2-042E-4747-8BFF-B2DA04A334EB}" presName="parentLin" presStyleCnt="0"/>
      <dgm:spPr/>
    </dgm:pt>
    <dgm:pt modelId="{F1EAF7DA-CA18-B444-AAB0-DAE397DF9D66}" type="pres">
      <dgm:prSet presAssocID="{00232CE2-042E-4747-8BFF-B2DA04A334EB}" presName="parentLeftMargin" presStyleLbl="node1" presStyleIdx="4" presStyleCnt="6"/>
      <dgm:spPr/>
    </dgm:pt>
    <dgm:pt modelId="{7448F9A0-2FCD-F142-9B11-2B17CEE626FA}" type="pres">
      <dgm:prSet presAssocID="{00232CE2-042E-4747-8BFF-B2DA04A334EB}" presName="parentText" presStyleLbl="node1" presStyleIdx="5" presStyleCnt="6">
        <dgm:presLayoutVars>
          <dgm:chMax val="0"/>
          <dgm:bulletEnabled val="1"/>
        </dgm:presLayoutVars>
      </dgm:prSet>
      <dgm:spPr/>
    </dgm:pt>
    <dgm:pt modelId="{5ECF77E5-4E67-0740-99D1-1DC9BEDD8AF8}" type="pres">
      <dgm:prSet presAssocID="{00232CE2-042E-4747-8BFF-B2DA04A334EB}" presName="negativeSpace" presStyleCnt="0"/>
      <dgm:spPr/>
    </dgm:pt>
    <dgm:pt modelId="{FF0148FC-92D0-D14D-9C2D-21757C42ACA3}" type="pres">
      <dgm:prSet presAssocID="{00232CE2-042E-4747-8BFF-B2DA04A334EB}" presName="childText" presStyleLbl="conFgAcc1" presStyleIdx="5" presStyleCnt="6">
        <dgm:presLayoutVars>
          <dgm:bulletEnabled val="1"/>
        </dgm:presLayoutVars>
      </dgm:prSet>
      <dgm:spPr/>
    </dgm:pt>
  </dgm:ptLst>
  <dgm:cxnLst>
    <dgm:cxn modelId="{41FC930B-0895-FE4F-95F6-F72BA91584AA}" srcId="{F5CF90AD-D4C7-B646-A8CD-AFCFA0911FC7}" destId="{E0A4B26E-E3BD-4647-B9B0-F6FB583D3538}" srcOrd="4" destOrd="0" parTransId="{302B139A-36D1-E442-B91C-145744450809}" sibTransId="{16F77E98-6E57-B040-AE92-45035D31EEDD}"/>
    <dgm:cxn modelId="{E0D67021-5B93-E24A-832B-689F64F95959}" type="presOf" srcId="{67543517-6181-8F45-ACC3-2123C67A4CC8}" destId="{48B42DED-DDDD-B047-B719-D92A2E4034F8}" srcOrd="0" destOrd="0" presId="urn:microsoft.com/office/officeart/2005/8/layout/list1"/>
    <dgm:cxn modelId="{DA43125B-4BD5-0747-909D-5E0A2DD141F2}" type="presOf" srcId="{6671150B-1365-0349-8E53-036455A0162F}" destId="{3A0B0B60-717D-6549-8357-195CE1C75EB8}" srcOrd="1" destOrd="0" presId="urn:microsoft.com/office/officeart/2005/8/layout/list1"/>
    <dgm:cxn modelId="{0A7EF662-2963-CB49-9929-0523B8867E77}" srcId="{F5CF90AD-D4C7-B646-A8CD-AFCFA0911FC7}" destId="{00232CE2-042E-4747-8BFF-B2DA04A334EB}" srcOrd="5" destOrd="0" parTransId="{B340BDB9-1F86-C742-B042-A6075703CC34}" sibTransId="{6ECC5098-C2EA-EB44-B157-1EB84AFD22ED}"/>
    <dgm:cxn modelId="{6DC5DE6B-097D-D34D-B00F-F44687C0F140}" type="presOf" srcId="{19B1703F-665C-6146-8D65-2052F03BB8E9}" destId="{F8236E67-3849-5146-9589-15BEC2934652}" srcOrd="1" destOrd="0" presId="urn:microsoft.com/office/officeart/2005/8/layout/list1"/>
    <dgm:cxn modelId="{DE9EEF5A-9DC7-8B42-B60B-E980ED2C267A}" type="presOf" srcId="{6671150B-1365-0349-8E53-036455A0162F}" destId="{3A2AEB4B-8520-7E4B-AEFB-55569A4DB7F2}" srcOrd="0" destOrd="0" presId="urn:microsoft.com/office/officeart/2005/8/layout/list1"/>
    <dgm:cxn modelId="{692AC87F-177A-4641-8C5A-C54DC5154BB0}" type="presOf" srcId="{19B1703F-665C-6146-8D65-2052F03BB8E9}" destId="{ABF945B4-948C-2449-966D-3AEC5297DFA7}" srcOrd="0" destOrd="0" presId="urn:microsoft.com/office/officeart/2005/8/layout/list1"/>
    <dgm:cxn modelId="{7D905680-3987-7946-9E40-46A90114F6A4}" type="presOf" srcId="{F5CF90AD-D4C7-B646-A8CD-AFCFA0911FC7}" destId="{5C69F831-9491-A74E-AF64-7DF8115CF946}" srcOrd="0" destOrd="0" presId="urn:microsoft.com/office/officeart/2005/8/layout/list1"/>
    <dgm:cxn modelId="{07FB3686-BD6D-8548-8B7A-7E4FBD0CB632}" type="presOf" srcId="{67543517-6181-8F45-ACC3-2123C67A4CC8}" destId="{9E39F59B-452B-5F4A-B461-17B1F8AEBCE9}" srcOrd="1" destOrd="0" presId="urn:microsoft.com/office/officeart/2005/8/layout/list1"/>
    <dgm:cxn modelId="{34890B9B-AA93-3041-AE77-7F79B80E3D84}" type="presOf" srcId="{E0A4B26E-E3BD-4647-B9B0-F6FB583D3538}" destId="{A7538490-65A6-834B-B8DF-8324FF0000BF}" srcOrd="1" destOrd="0" presId="urn:microsoft.com/office/officeart/2005/8/layout/list1"/>
    <dgm:cxn modelId="{557254AF-EFD3-E043-A556-F7C6662832C3}" srcId="{F5CF90AD-D4C7-B646-A8CD-AFCFA0911FC7}" destId="{19B1703F-665C-6146-8D65-2052F03BB8E9}" srcOrd="2" destOrd="0" parTransId="{3448D32B-A690-3944-AB38-BB62C6885082}" sibTransId="{8C345E9B-97E0-2045-B308-CEB17D4CBBBB}"/>
    <dgm:cxn modelId="{6D6FF9B1-5F42-C14A-B30F-B103609C94DC}" type="presOf" srcId="{00232CE2-042E-4747-8BFF-B2DA04A334EB}" destId="{7448F9A0-2FCD-F142-9B11-2B17CEE626FA}" srcOrd="1" destOrd="0" presId="urn:microsoft.com/office/officeart/2005/8/layout/list1"/>
    <dgm:cxn modelId="{F9C2E6BE-1954-5646-9A81-BC340DBD23DF}" srcId="{F5CF90AD-D4C7-B646-A8CD-AFCFA0911FC7}" destId="{055E3903-7743-E142-B34B-9EA18CD573F4}" srcOrd="1" destOrd="0" parTransId="{BC0011BE-88D9-9A40-BF73-881F2ECA8A53}" sibTransId="{3FF39C3C-213E-7041-990A-5199DB4BC9BE}"/>
    <dgm:cxn modelId="{F534AAC5-498B-4F45-BFF7-4C1889A0DDB3}" type="presOf" srcId="{00232CE2-042E-4747-8BFF-B2DA04A334EB}" destId="{F1EAF7DA-CA18-B444-AAB0-DAE397DF9D66}" srcOrd="0" destOrd="0" presId="urn:microsoft.com/office/officeart/2005/8/layout/list1"/>
    <dgm:cxn modelId="{49C29ECE-C533-854C-A5A5-D59423B80D36}" type="presOf" srcId="{055E3903-7743-E142-B34B-9EA18CD573F4}" destId="{190B5598-A305-A04D-8A26-6A5BE4FAF792}" srcOrd="1" destOrd="0" presId="urn:microsoft.com/office/officeart/2005/8/layout/list1"/>
    <dgm:cxn modelId="{A18F29D7-43F0-884D-8607-BBCFE65CCDAD}" srcId="{F5CF90AD-D4C7-B646-A8CD-AFCFA0911FC7}" destId="{6671150B-1365-0349-8E53-036455A0162F}" srcOrd="3" destOrd="0" parTransId="{CC8B6B27-070B-684E-9DAF-C839AAD0DE4B}" sibTransId="{A4116841-8DA3-7948-9D04-9A8D0C02EF4C}"/>
    <dgm:cxn modelId="{E00F21DA-4401-BA47-9A5A-EAFD7DD1FF75}" srcId="{F5CF90AD-D4C7-B646-A8CD-AFCFA0911FC7}" destId="{67543517-6181-8F45-ACC3-2123C67A4CC8}" srcOrd="0" destOrd="0" parTransId="{5F7815CA-CA52-534C-871B-177AF8A638A0}" sibTransId="{896F9B2E-D385-8941-B752-0A91C85A519A}"/>
    <dgm:cxn modelId="{545E0DE7-169B-F745-9EA1-7AD49DA897BC}" type="presOf" srcId="{E0A4B26E-E3BD-4647-B9B0-F6FB583D3538}" destId="{BD7817EB-EA37-2C4C-B724-CF2A30290BA3}" srcOrd="0" destOrd="0" presId="urn:microsoft.com/office/officeart/2005/8/layout/list1"/>
    <dgm:cxn modelId="{38C184F4-2FCE-9045-9C7F-2DB3AE22243F}" type="presOf" srcId="{055E3903-7743-E142-B34B-9EA18CD573F4}" destId="{4A0F8CAD-5421-3445-AD83-CB977929FA0B}" srcOrd="0" destOrd="0" presId="urn:microsoft.com/office/officeart/2005/8/layout/list1"/>
    <dgm:cxn modelId="{277C58A8-97C4-8548-BA11-B97227492D0B}" type="presParOf" srcId="{5C69F831-9491-A74E-AF64-7DF8115CF946}" destId="{CA672022-05A2-B54A-BF38-ABB990372293}" srcOrd="0" destOrd="0" presId="urn:microsoft.com/office/officeart/2005/8/layout/list1"/>
    <dgm:cxn modelId="{EA41ADD0-B453-F24A-B816-3A0C9F80FAFD}" type="presParOf" srcId="{CA672022-05A2-B54A-BF38-ABB990372293}" destId="{48B42DED-DDDD-B047-B719-D92A2E4034F8}" srcOrd="0" destOrd="0" presId="urn:microsoft.com/office/officeart/2005/8/layout/list1"/>
    <dgm:cxn modelId="{8800B6E5-B500-B049-BDE3-61E43B8462F8}" type="presParOf" srcId="{CA672022-05A2-B54A-BF38-ABB990372293}" destId="{9E39F59B-452B-5F4A-B461-17B1F8AEBCE9}" srcOrd="1" destOrd="0" presId="urn:microsoft.com/office/officeart/2005/8/layout/list1"/>
    <dgm:cxn modelId="{ACA8DA25-6A47-8848-8A0C-D2FC53E63A88}" type="presParOf" srcId="{5C69F831-9491-A74E-AF64-7DF8115CF946}" destId="{B47A4B8E-1236-E341-9C03-B754743BA88D}" srcOrd="1" destOrd="0" presId="urn:microsoft.com/office/officeart/2005/8/layout/list1"/>
    <dgm:cxn modelId="{A8226CD6-6AC2-8F4B-AA33-117894B2446F}" type="presParOf" srcId="{5C69F831-9491-A74E-AF64-7DF8115CF946}" destId="{83515735-2DF3-294D-9C0F-88FD06687F80}" srcOrd="2" destOrd="0" presId="urn:microsoft.com/office/officeart/2005/8/layout/list1"/>
    <dgm:cxn modelId="{B3573DCE-1933-8340-B892-3E326F7E07C1}" type="presParOf" srcId="{5C69F831-9491-A74E-AF64-7DF8115CF946}" destId="{FCC6F823-5F2A-E548-B4FC-484AAC20884B}" srcOrd="3" destOrd="0" presId="urn:microsoft.com/office/officeart/2005/8/layout/list1"/>
    <dgm:cxn modelId="{0832CBD1-D6FD-764B-8292-7FD64DE973FD}" type="presParOf" srcId="{5C69F831-9491-A74E-AF64-7DF8115CF946}" destId="{D649747B-7B45-9448-A599-1FFE00871E7F}" srcOrd="4" destOrd="0" presId="urn:microsoft.com/office/officeart/2005/8/layout/list1"/>
    <dgm:cxn modelId="{60D68E7F-D34B-884A-80F1-869F83540EB0}" type="presParOf" srcId="{D649747B-7B45-9448-A599-1FFE00871E7F}" destId="{4A0F8CAD-5421-3445-AD83-CB977929FA0B}" srcOrd="0" destOrd="0" presId="urn:microsoft.com/office/officeart/2005/8/layout/list1"/>
    <dgm:cxn modelId="{3F500C55-1474-7848-BC3D-A9D0BA2DD86C}" type="presParOf" srcId="{D649747B-7B45-9448-A599-1FFE00871E7F}" destId="{190B5598-A305-A04D-8A26-6A5BE4FAF792}" srcOrd="1" destOrd="0" presId="urn:microsoft.com/office/officeart/2005/8/layout/list1"/>
    <dgm:cxn modelId="{54A4A058-30E2-064B-B591-9F7E3565839D}" type="presParOf" srcId="{5C69F831-9491-A74E-AF64-7DF8115CF946}" destId="{B84BE0E3-1AFF-0847-A853-3E0112ADAE2A}" srcOrd="5" destOrd="0" presId="urn:microsoft.com/office/officeart/2005/8/layout/list1"/>
    <dgm:cxn modelId="{4C7699E1-F027-6544-89B2-B763A72F42D5}" type="presParOf" srcId="{5C69F831-9491-A74E-AF64-7DF8115CF946}" destId="{139608BA-90B8-DC44-8CE2-7B4079A6CE11}" srcOrd="6" destOrd="0" presId="urn:microsoft.com/office/officeart/2005/8/layout/list1"/>
    <dgm:cxn modelId="{79F3EBD5-40CC-3E43-9725-97304EE2D1A8}" type="presParOf" srcId="{5C69F831-9491-A74E-AF64-7DF8115CF946}" destId="{9BCF86AD-5A8F-5B43-A94B-8AB7E6D295C0}" srcOrd="7" destOrd="0" presId="urn:microsoft.com/office/officeart/2005/8/layout/list1"/>
    <dgm:cxn modelId="{7D18F8D1-CF96-154E-8612-4BD74E00DE10}" type="presParOf" srcId="{5C69F831-9491-A74E-AF64-7DF8115CF946}" destId="{9B1633AE-7E5A-724F-BF9D-2DBCDC42D531}" srcOrd="8" destOrd="0" presId="urn:microsoft.com/office/officeart/2005/8/layout/list1"/>
    <dgm:cxn modelId="{2DC7948F-F7E9-E94D-84DE-5BC3D548FD42}" type="presParOf" srcId="{9B1633AE-7E5A-724F-BF9D-2DBCDC42D531}" destId="{ABF945B4-948C-2449-966D-3AEC5297DFA7}" srcOrd="0" destOrd="0" presId="urn:microsoft.com/office/officeart/2005/8/layout/list1"/>
    <dgm:cxn modelId="{9BA8D7B8-34C2-D54F-9702-58556916E273}" type="presParOf" srcId="{9B1633AE-7E5A-724F-BF9D-2DBCDC42D531}" destId="{F8236E67-3849-5146-9589-15BEC2934652}" srcOrd="1" destOrd="0" presId="urn:microsoft.com/office/officeart/2005/8/layout/list1"/>
    <dgm:cxn modelId="{0E8382DD-5D03-6F45-B784-5B7352C6049E}" type="presParOf" srcId="{5C69F831-9491-A74E-AF64-7DF8115CF946}" destId="{7F1C1F15-B3FB-F646-8729-34FE4F235B99}" srcOrd="9" destOrd="0" presId="urn:microsoft.com/office/officeart/2005/8/layout/list1"/>
    <dgm:cxn modelId="{EBACAB5F-95E9-F34B-8F11-FEB31B997405}" type="presParOf" srcId="{5C69F831-9491-A74E-AF64-7DF8115CF946}" destId="{57EB4D5D-B1D8-3340-A9A1-20F044A40BBF}" srcOrd="10" destOrd="0" presId="urn:microsoft.com/office/officeart/2005/8/layout/list1"/>
    <dgm:cxn modelId="{3A953DB1-1F82-AE4A-901C-C3381C817972}" type="presParOf" srcId="{5C69F831-9491-A74E-AF64-7DF8115CF946}" destId="{1DDF1CD7-00E0-7C4D-B543-898BC8E33BB3}" srcOrd="11" destOrd="0" presId="urn:microsoft.com/office/officeart/2005/8/layout/list1"/>
    <dgm:cxn modelId="{7A2B4734-FA3E-1D4B-AF39-76645F4D3015}" type="presParOf" srcId="{5C69F831-9491-A74E-AF64-7DF8115CF946}" destId="{CFB7167C-B6A2-3849-AA4C-3BF983A24C32}" srcOrd="12" destOrd="0" presId="urn:microsoft.com/office/officeart/2005/8/layout/list1"/>
    <dgm:cxn modelId="{0EE4B7FB-0F5B-8546-AE96-82741FC49212}" type="presParOf" srcId="{CFB7167C-B6A2-3849-AA4C-3BF983A24C32}" destId="{3A2AEB4B-8520-7E4B-AEFB-55569A4DB7F2}" srcOrd="0" destOrd="0" presId="urn:microsoft.com/office/officeart/2005/8/layout/list1"/>
    <dgm:cxn modelId="{4EF36DA3-D1CC-C946-9078-0DFF501865C6}" type="presParOf" srcId="{CFB7167C-B6A2-3849-AA4C-3BF983A24C32}" destId="{3A0B0B60-717D-6549-8357-195CE1C75EB8}" srcOrd="1" destOrd="0" presId="urn:microsoft.com/office/officeart/2005/8/layout/list1"/>
    <dgm:cxn modelId="{6D774DD0-75CC-D547-ABE6-5029910EB4E2}" type="presParOf" srcId="{5C69F831-9491-A74E-AF64-7DF8115CF946}" destId="{8EBAD077-4724-5546-B6A2-C9AD07C43D18}" srcOrd="13" destOrd="0" presId="urn:microsoft.com/office/officeart/2005/8/layout/list1"/>
    <dgm:cxn modelId="{A19B398A-83DA-1F49-AF47-C3C5F85EE333}" type="presParOf" srcId="{5C69F831-9491-A74E-AF64-7DF8115CF946}" destId="{EC7875F9-FFF2-0444-8D8A-3CA58A60336A}" srcOrd="14" destOrd="0" presId="urn:microsoft.com/office/officeart/2005/8/layout/list1"/>
    <dgm:cxn modelId="{58508FBC-894B-6B4D-AAA6-596BE0EAE39F}" type="presParOf" srcId="{5C69F831-9491-A74E-AF64-7DF8115CF946}" destId="{C91490E7-71CA-024B-8EC0-09A245A4C577}" srcOrd="15" destOrd="0" presId="urn:microsoft.com/office/officeart/2005/8/layout/list1"/>
    <dgm:cxn modelId="{CE5CB97F-3058-C942-981E-F5E9D0B1178C}" type="presParOf" srcId="{5C69F831-9491-A74E-AF64-7DF8115CF946}" destId="{47A922E4-CD95-2A47-B4CF-B86EAC797096}" srcOrd="16" destOrd="0" presId="urn:microsoft.com/office/officeart/2005/8/layout/list1"/>
    <dgm:cxn modelId="{CBFCB6E7-6373-7B4E-8C47-D159B8ED8283}" type="presParOf" srcId="{47A922E4-CD95-2A47-B4CF-B86EAC797096}" destId="{BD7817EB-EA37-2C4C-B724-CF2A30290BA3}" srcOrd="0" destOrd="0" presId="urn:microsoft.com/office/officeart/2005/8/layout/list1"/>
    <dgm:cxn modelId="{23E22CAF-AB93-7844-9D66-D0113E27103B}" type="presParOf" srcId="{47A922E4-CD95-2A47-B4CF-B86EAC797096}" destId="{A7538490-65A6-834B-B8DF-8324FF0000BF}" srcOrd="1" destOrd="0" presId="urn:microsoft.com/office/officeart/2005/8/layout/list1"/>
    <dgm:cxn modelId="{3472DA26-D903-D14F-9934-2B8B98F65D51}" type="presParOf" srcId="{5C69F831-9491-A74E-AF64-7DF8115CF946}" destId="{B7584FD3-BEB3-3B4B-A08E-FC13700A2FB6}" srcOrd="17" destOrd="0" presId="urn:microsoft.com/office/officeart/2005/8/layout/list1"/>
    <dgm:cxn modelId="{56744B94-66DD-5F40-B7EA-4DB64E9C52CD}" type="presParOf" srcId="{5C69F831-9491-A74E-AF64-7DF8115CF946}" destId="{9746A526-ED9F-2646-A016-36EC767CAF25}" srcOrd="18" destOrd="0" presId="urn:microsoft.com/office/officeart/2005/8/layout/list1"/>
    <dgm:cxn modelId="{09FFA3DE-71F7-6841-B54B-36580AC2D21D}" type="presParOf" srcId="{5C69F831-9491-A74E-AF64-7DF8115CF946}" destId="{D25129AA-6B7D-1343-B91E-04BD36A66C87}" srcOrd="19" destOrd="0" presId="urn:microsoft.com/office/officeart/2005/8/layout/list1"/>
    <dgm:cxn modelId="{0B1148B6-1A20-7B48-9DA2-1C9BF342E0A3}" type="presParOf" srcId="{5C69F831-9491-A74E-AF64-7DF8115CF946}" destId="{4BA2A044-BDBB-6D4C-960F-86DA3F57842E}" srcOrd="20" destOrd="0" presId="urn:microsoft.com/office/officeart/2005/8/layout/list1"/>
    <dgm:cxn modelId="{D10529BC-F4B1-4043-8772-C5B23B849B80}" type="presParOf" srcId="{4BA2A044-BDBB-6D4C-960F-86DA3F57842E}" destId="{F1EAF7DA-CA18-B444-AAB0-DAE397DF9D66}" srcOrd="0" destOrd="0" presId="urn:microsoft.com/office/officeart/2005/8/layout/list1"/>
    <dgm:cxn modelId="{A4302A5F-E1CE-A444-B382-9E9EA043FDEC}" type="presParOf" srcId="{4BA2A044-BDBB-6D4C-960F-86DA3F57842E}" destId="{7448F9A0-2FCD-F142-9B11-2B17CEE626FA}" srcOrd="1" destOrd="0" presId="urn:microsoft.com/office/officeart/2005/8/layout/list1"/>
    <dgm:cxn modelId="{365E7A0F-9250-5043-8DB2-A4171CA55047}" type="presParOf" srcId="{5C69F831-9491-A74E-AF64-7DF8115CF946}" destId="{5ECF77E5-4E67-0740-99D1-1DC9BEDD8AF8}" srcOrd="21" destOrd="0" presId="urn:microsoft.com/office/officeart/2005/8/layout/list1"/>
    <dgm:cxn modelId="{2196D1C2-D21E-7744-91E8-8809641F06E8}" type="presParOf" srcId="{5C69F831-9491-A74E-AF64-7DF8115CF946}" destId="{FF0148FC-92D0-D14D-9C2D-21757C42ACA3}"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D659E63-43FF-C743-A70A-5CB179505D0C}"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8B6579C7-998B-9641-8E16-0816BCB93A30}">
      <dgm:prSet/>
      <dgm:spPr/>
      <dgm:t>
        <a:bodyPr/>
        <a:lstStyle/>
        <a:p>
          <a:r>
            <a:rPr lang="en-US" dirty="0">
              <a:latin typeface="HelveticaNeueLT Std Lt Cn"/>
              <a:cs typeface="HelveticaNeueLT Std Lt Cn"/>
            </a:rPr>
            <a:t>Ohio Organized Crime Investigations Commission</a:t>
          </a:r>
        </a:p>
      </dgm:t>
    </dgm:pt>
    <dgm:pt modelId="{0EF9028D-9B0E-AA40-90F4-CBA929B24D21}" type="parTrans" cxnId="{E2852BF7-10BF-CA4B-886F-913F256EEB06}">
      <dgm:prSet/>
      <dgm:spPr/>
      <dgm:t>
        <a:bodyPr/>
        <a:lstStyle/>
        <a:p>
          <a:endParaRPr lang="en-US"/>
        </a:p>
      </dgm:t>
    </dgm:pt>
    <dgm:pt modelId="{344C772F-FBE7-A548-A09D-9B0C8687AEC2}" type="sibTrans" cxnId="{E2852BF7-10BF-CA4B-886F-913F256EEB06}">
      <dgm:prSet/>
      <dgm:spPr/>
      <dgm:t>
        <a:bodyPr/>
        <a:lstStyle/>
        <a:p>
          <a:endParaRPr lang="en-US"/>
        </a:p>
      </dgm:t>
    </dgm:pt>
    <dgm:pt modelId="{9BFE49AB-6EF5-6F4C-9756-20AF83938C5D}">
      <dgm:prSet/>
      <dgm:spPr/>
      <dgm:t>
        <a:bodyPr/>
        <a:lstStyle/>
        <a:p>
          <a:r>
            <a:rPr lang="en-US" dirty="0">
              <a:latin typeface="HelveticaNeueLT Std Lt Cn"/>
              <a:cs typeface="HelveticaNeueLT Std Lt Cn"/>
            </a:rPr>
            <a:t>Human Trafficking Commission</a:t>
          </a:r>
        </a:p>
      </dgm:t>
    </dgm:pt>
    <dgm:pt modelId="{85593361-D778-C04B-B3D5-C8F82420B0D2}" type="parTrans" cxnId="{C30C44F2-D73E-D141-B2CC-D6AFECF150FA}">
      <dgm:prSet/>
      <dgm:spPr/>
      <dgm:t>
        <a:bodyPr/>
        <a:lstStyle/>
        <a:p>
          <a:endParaRPr lang="en-US"/>
        </a:p>
      </dgm:t>
    </dgm:pt>
    <dgm:pt modelId="{00D0C49C-30E4-3C4A-AAD6-1768A034312C}" type="sibTrans" cxnId="{C30C44F2-D73E-D141-B2CC-D6AFECF150FA}">
      <dgm:prSet/>
      <dgm:spPr/>
      <dgm:t>
        <a:bodyPr/>
        <a:lstStyle/>
        <a:p>
          <a:endParaRPr lang="en-US"/>
        </a:p>
      </dgm:t>
    </dgm:pt>
    <dgm:pt modelId="{23D550D8-9FDC-9344-B8EE-FC1390D21FC3}">
      <dgm:prSet/>
      <dgm:spPr/>
      <dgm:t>
        <a:bodyPr/>
        <a:lstStyle/>
        <a:p>
          <a:r>
            <a:rPr lang="en-US" dirty="0">
              <a:latin typeface="HelveticaNeueLT Std Lt Cn"/>
              <a:cs typeface="HelveticaNeueLT Std Lt Cn"/>
            </a:rPr>
            <a:t>Ohio Peace Officer Training Academy</a:t>
          </a:r>
        </a:p>
      </dgm:t>
    </dgm:pt>
    <dgm:pt modelId="{0AB7A8B2-0326-4F48-B3DB-20BE0EEA2414}" type="parTrans" cxnId="{935F9E59-C656-E648-9E1C-805004FA88D3}">
      <dgm:prSet/>
      <dgm:spPr/>
      <dgm:t>
        <a:bodyPr/>
        <a:lstStyle/>
        <a:p>
          <a:endParaRPr lang="en-US"/>
        </a:p>
      </dgm:t>
    </dgm:pt>
    <dgm:pt modelId="{32A952E2-91E2-984F-A0C7-F0693D88659D}" type="sibTrans" cxnId="{935F9E59-C656-E648-9E1C-805004FA88D3}">
      <dgm:prSet/>
      <dgm:spPr/>
      <dgm:t>
        <a:bodyPr/>
        <a:lstStyle/>
        <a:p>
          <a:endParaRPr lang="en-US"/>
        </a:p>
      </dgm:t>
    </dgm:pt>
    <dgm:pt modelId="{53C980FC-F3CE-054A-B34E-948FB2EADE5D}">
      <dgm:prSet/>
      <dgm:spPr/>
      <dgm:t>
        <a:bodyPr/>
        <a:lstStyle/>
        <a:p>
          <a:r>
            <a:rPr lang="en-US" dirty="0">
              <a:latin typeface="HelveticaNeueLT Std Lt Cn"/>
              <a:cs typeface="HelveticaNeueLT Std Lt Cn"/>
            </a:rPr>
            <a:t>Bureau of Criminal Investigation</a:t>
          </a:r>
        </a:p>
      </dgm:t>
    </dgm:pt>
    <dgm:pt modelId="{25B25B72-A6E8-1F49-BC8A-A5F64274E837}" type="parTrans" cxnId="{024B4305-80E9-5C4F-9052-010CE3707728}">
      <dgm:prSet/>
      <dgm:spPr/>
      <dgm:t>
        <a:bodyPr/>
        <a:lstStyle/>
        <a:p>
          <a:endParaRPr lang="en-US"/>
        </a:p>
      </dgm:t>
    </dgm:pt>
    <dgm:pt modelId="{B64F848F-9874-4D43-897B-9CDDDD062B88}" type="sibTrans" cxnId="{024B4305-80E9-5C4F-9052-010CE3707728}">
      <dgm:prSet/>
      <dgm:spPr/>
      <dgm:t>
        <a:bodyPr/>
        <a:lstStyle/>
        <a:p>
          <a:endParaRPr lang="en-US"/>
        </a:p>
      </dgm:t>
    </dgm:pt>
    <dgm:pt modelId="{AB39B856-36A3-824D-91BC-C324FB4AF27A}" type="pres">
      <dgm:prSet presAssocID="{4D659E63-43FF-C743-A70A-5CB179505D0C}" presName="linear" presStyleCnt="0">
        <dgm:presLayoutVars>
          <dgm:dir/>
          <dgm:animLvl val="lvl"/>
          <dgm:resizeHandles val="exact"/>
        </dgm:presLayoutVars>
      </dgm:prSet>
      <dgm:spPr/>
    </dgm:pt>
    <dgm:pt modelId="{6DFD3E26-290A-A146-A7FB-E20910F534EC}" type="pres">
      <dgm:prSet presAssocID="{9BFE49AB-6EF5-6F4C-9756-20AF83938C5D}" presName="parentLin" presStyleCnt="0"/>
      <dgm:spPr/>
    </dgm:pt>
    <dgm:pt modelId="{9EE2213B-08EE-F54B-AC75-8BB61C7523CA}" type="pres">
      <dgm:prSet presAssocID="{9BFE49AB-6EF5-6F4C-9756-20AF83938C5D}" presName="parentLeftMargin" presStyleLbl="node1" presStyleIdx="0" presStyleCnt="4"/>
      <dgm:spPr/>
    </dgm:pt>
    <dgm:pt modelId="{14A24221-3363-024D-836A-64ACE2E6D672}" type="pres">
      <dgm:prSet presAssocID="{9BFE49AB-6EF5-6F4C-9756-20AF83938C5D}" presName="parentText" presStyleLbl="node1" presStyleIdx="0" presStyleCnt="4">
        <dgm:presLayoutVars>
          <dgm:chMax val="0"/>
          <dgm:bulletEnabled val="1"/>
        </dgm:presLayoutVars>
      </dgm:prSet>
      <dgm:spPr/>
    </dgm:pt>
    <dgm:pt modelId="{086E8900-21E0-764C-9950-3D4C3808127F}" type="pres">
      <dgm:prSet presAssocID="{9BFE49AB-6EF5-6F4C-9756-20AF83938C5D}" presName="negativeSpace" presStyleCnt="0"/>
      <dgm:spPr/>
    </dgm:pt>
    <dgm:pt modelId="{511425FC-024A-274E-9C2A-27FC03EC553A}" type="pres">
      <dgm:prSet presAssocID="{9BFE49AB-6EF5-6F4C-9756-20AF83938C5D}" presName="childText" presStyleLbl="conFgAcc1" presStyleIdx="0" presStyleCnt="4">
        <dgm:presLayoutVars>
          <dgm:bulletEnabled val="1"/>
        </dgm:presLayoutVars>
      </dgm:prSet>
      <dgm:spPr/>
    </dgm:pt>
    <dgm:pt modelId="{B63E97F3-8A38-6C4A-86B8-5AB84AD963CA}" type="pres">
      <dgm:prSet presAssocID="{00D0C49C-30E4-3C4A-AAD6-1768A034312C}" presName="spaceBetweenRectangles" presStyleCnt="0"/>
      <dgm:spPr/>
    </dgm:pt>
    <dgm:pt modelId="{B30BCDC6-1514-6F42-9418-D3325DF427CB}" type="pres">
      <dgm:prSet presAssocID="{8B6579C7-998B-9641-8E16-0816BCB93A30}" presName="parentLin" presStyleCnt="0"/>
      <dgm:spPr/>
    </dgm:pt>
    <dgm:pt modelId="{BDC99B3B-4972-9A40-B7DC-B99D894DA925}" type="pres">
      <dgm:prSet presAssocID="{8B6579C7-998B-9641-8E16-0816BCB93A30}" presName="parentLeftMargin" presStyleLbl="node1" presStyleIdx="0" presStyleCnt="4"/>
      <dgm:spPr/>
    </dgm:pt>
    <dgm:pt modelId="{45871289-6C12-1F41-8DB2-1B468C0731C9}" type="pres">
      <dgm:prSet presAssocID="{8B6579C7-998B-9641-8E16-0816BCB93A30}" presName="parentText" presStyleLbl="node1" presStyleIdx="1" presStyleCnt="4">
        <dgm:presLayoutVars>
          <dgm:chMax val="0"/>
          <dgm:bulletEnabled val="1"/>
        </dgm:presLayoutVars>
      </dgm:prSet>
      <dgm:spPr/>
    </dgm:pt>
    <dgm:pt modelId="{F4F8EC88-E1E9-D941-9676-2B75D69ED284}" type="pres">
      <dgm:prSet presAssocID="{8B6579C7-998B-9641-8E16-0816BCB93A30}" presName="negativeSpace" presStyleCnt="0"/>
      <dgm:spPr/>
    </dgm:pt>
    <dgm:pt modelId="{A56C2A48-1C29-514E-AF97-1C02EEDEDD46}" type="pres">
      <dgm:prSet presAssocID="{8B6579C7-998B-9641-8E16-0816BCB93A30}" presName="childText" presStyleLbl="conFgAcc1" presStyleIdx="1" presStyleCnt="4">
        <dgm:presLayoutVars>
          <dgm:bulletEnabled val="1"/>
        </dgm:presLayoutVars>
      </dgm:prSet>
      <dgm:spPr/>
    </dgm:pt>
    <dgm:pt modelId="{4623C31A-FB5B-3341-9E9F-5ACBB6A3D631}" type="pres">
      <dgm:prSet presAssocID="{344C772F-FBE7-A548-A09D-9B0C8687AEC2}" presName="spaceBetweenRectangles" presStyleCnt="0"/>
      <dgm:spPr/>
    </dgm:pt>
    <dgm:pt modelId="{1F5CCB6B-876C-564A-B19C-65A41F0C5CDB}" type="pres">
      <dgm:prSet presAssocID="{53C980FC-F3CE-054A-B34E-948FB2EADE5D}" presName="parentLin" presStyleCnt="0"/>
      <dgm:spPr/>
    </dgm:pt>
    <dgm:pt modelId="{D44EF858-A2DC-B44E-A140-D258D004CBA4}" type="pres">
      <dgm:prSet presAssocID="{53C980FC-F3CE-054A-B34E-948FB2EADE5D}" presName="parentLeftMargin" presStyleLbl="node1" presStyleIdx="1" presStyleCnt="4"/>
      <dgm:spPr/>
    </dgm:pt>
    <dgm:pt modelId="{A8231BF6-CFF7-4E45-8714-F2FC0B0997F6}" type="pres">
      <dgm:prSet presAssocID="{53C980FC-F3CE-054A-B34E-948FB2EADE5D}" presName="parentText" presStyleLbl="node1" presStyleIdx="2" presStyleCnt="4">
        <dgm:presLayoutVars>
          <dgm:chMax val="0"/>
          <dgm:bulletEnabled val="1"/>
        </dgm:presLayoutVars>
      </dgm:prSet>
      <dgm:spPr/>
    </dgm:pt>
    <dgm:pt modelId="{2C408305-DBD4-4445-856E-687D7E14E57E}" type="pres">
      <dgm:prSet presAssocID="{53C980FC-F3CE-054A-B34E-948FB2EADE5D}" presName="negativeSpace" presStyleCnt="0"/>
      <dgm:spPr/>
    </dgm:pt>
    <dgm:pt modelId="{3B7D5836-120A-B042-915D-EBBFCDE3B751}" type="pres">
      <dgm:prSet presAssocID="{53C980FC-F3CE-054A-B34E-948FB2EADE5D}" presName="childText" presStyleLbl="conFgAcc1" presStyleIdx="2" presStyleCnt="4">
        <dgm:presLayoutVars>
          <dgm:bulletEnabled val="1"/>
        </dgm:presLayoutVars>
      </dgm:prSet>
      <dgm:spPr/>
    </dgm:pt>
    <dgm:pt modelId="{3FEFCD03-433E-B942-9463-2C479287809D}" type="pres">
      <dgm:prSet presAssocID="{B64F848F-9874-4D43-897B-9CDDDD062B88}" presName="spaceBetweenRectangles" presStyleCnt="0"/>
      <dgm:spPr/>
    </dgm:pt>
    <dgm:pt modelId="{EAE7E7FE-92CE-4648-A44C-E0E7E95721A3}" type="pres">
      <dgm:prSet presAssocID="{23D550D8-9FDC-9344-B8EE-FC1390D21FC3}" presName="parentLin" presStyleCnt="0"/>
      <dgm:spPr/>
    </dgm:pt>
    <dgm:pt modelId="{B140D124-FE6B-6B4A-A7EF-0CB1D15DE941}" type="pres">
      <dgm:prSet presAssocID="{23D550D8-9FDC-9344-B8EE-FC1390D21FC3}" presName="parentLeftMargin" presStyleLbl="node1" presStyleIdx="2" presStyleCnt="4"/>
      <dgm:spPr/>
    </dgm:pt>
    <dgm:pt modelId="{4721A34C-E3A7-3840-9F68-E0309F121665}" type="pres">
      <dgm:prSet presAssocID="{23D550D8-9FDC-9344-B8EE-FC1390D21FC3}" presName="parentText" presStyleLbl="node1" presStyleIdx="3" presStyleCnt="4">
        <dgm:presLayoutVars>
          <dgm:chMax val="0"/>
          <dgm:bulletEnabled val="1"/>
        </dgm:presLayoutVars>
      </dgm:prSet>
      <dgm:spPr/>
    </dgm:pt>
    <dgm:pt modelId="{CEC18C3F-BE18-F040-AA6B-75704F56AB73}" type="pres">
      <dgm:prSet presAssocID="{23D550D8-9FDC-9344-B8EE-FC1390D21FC3}" presName="negativeSpace" presStyleCnt="0"/>
      <dgm:spPr/>
    </dgm:pt>
    <dgm:pt modelId="{BEEEDE2C-D405-8449-A31F-F951AD61ABCE}" type="pres">
      <dgm:prSet presAssocID="{23D550D8-9FDC-9344-B8EE-FC1390D21FC3}" presName="childText" presStyleLbl="conFgAcc1" presStyleIdx="3" presStyleCnt="4">
        <dgm:presLayoutVars>
          <dgm:bulletEnabled val="1"/>
        </dgm:presLayoutVars>
      </dgm:prSet>
      <dgm:spPr/>
    </dgm:pt>
  </dgm:ptLst>
  <dgm:cxnLst>
    <dgm:cxn modelId="{024B4305-80E9-5C4F-9052-010CE3707728}" srcId="{4D659E63-43FF-C743-A70A-5CB179505D0C}" destId="{53C980FC-F3CE-054A-B34E-948FB2EADE5D}" srcOrd="2" destOrd="0" parTransId="{25B25B72-A6E8-1F49-BC8A-A5F64274E837}" sibTransId="{B64F848F-9874-4D43-897B-9CDDDD062B88}"/>
    <dgm:cxn modelId="{B166AD20-C3F0-5E41-8792-36E2D38C140E}" type="presOf" srcId="{53C980FC-F3CE-054A-B34E-948FB2EADE5D}" destId="{D44EF858-A2DC-B44E-A140-D258D004CBA4}" srcOrd="0" destOrd="0" presId="urn:microsoft.com/office/officeart/2005/8/layout/list1"/>
    <dgm:cxn modelId="{732B3C67-DE7C-5546-A82D-E4519B242067}" type="presOf" srcId="{4D659E63-43FF-C743-A70A-5CB179505D0C}" destId="{AB39B856-36A3-824D-91BC-C324FB4AF27A}" srcOrd="0" destOrd="0" presId="urn:microsoft.com/office/officeart/2005/8/layout/list1"/>
    <dgm:cxn modelId="{56182676-57F2-EE41-81EB-B820A9361D1C}" type="presOf" srcId="{8B6579C7-998B-9641-8E16-0816BCB93A30}" destId="{BDC99B3B-4972-9A40-B7DC-B99D894DA925}" srcOrd="0" destOrd="0" presId="urn:microsoft.com/office/officeart/2005/8/layout/list1"/>
    <dgm:cxn modelId="{935F9E59-C656-E648-9E1C-805004FA88D3}" srcId="{4D659E63-43FF-C743-A70A-5CB179505D0C}" destId="{23D550D8-9FDC-9344-B8EE-FC1390D21FC3}" srcOrd="3" destOrd="0" parTransId="{0AB7A8B2-0326-4F48-B3DB-20BE0EEA2414}" sibTransId="{32A952E2-91E2-984F-A0C7-F0693D88659D}"/>
    <dgm:cxn modelId="{ECDC238D-BAE7-4344-9E17-19634EF85542}" type="presOf" srcId="{23D550D8-9FDC-9344-B8EE-FC1390D21FC3}" destId="{B140D124-FE6B-6B4A-A7EF-0CB1D15DE941}" srcOrd="0" destOrd="0" presId="urn:microsoft.com/office/officeart/2005/8/layout/list1"/>
    <dgm:cxn modelId="{1001FE9C-F23E-A648-8778-7F99D0576DFB}" type="presOf" srcId="{53C980FC-F3CE-054A-B34E-948FB2EADE5D}" destId="{A8231BF6-CFF7-4E45-8714-F2FC0B0997F6}" srcOrd="1" destOrd="0" presId="urn:microsoft.com/office/officeart/2005/8/layout/list1"/>
    <dgm:cxn modelId="{972C21BB-F95D-EE46-8EBD-55A83D31078C}" type="presOf" srcId="{9BFE49AB-6EF5-6F4C-9756-20AF83938C5D}" destId="{14A24221-3363-024D-836A-64ACE2E6D672}" srcOrd="1" destOrd="0" presId="urn:microsoft.com/office/officeart/2005/8/layout/list1"/>
    <dgm:cxn modelId="{A5D6CBBE-E15E-3643-BD2F-FD869A9F7C2F}" type="presOf" srcId="{9BFE49AB-6EF5-6F4C-9756-20AF83938C5D}" destId="{9EE2213B-08EE-F54B-AC75-8BB61C7523CA}" srcOrd="0" destOrd="0" presId="urn:microsoft.com/office/officeart/2005/8/layout/list1"/>
    <dgm:cxn modelId="{BC3669E7-E07E-2742-B09F-7C6E5107AC1B}" type="presOf" srcId="{23D550D8-9FDC-9344-B8EE-FC1390D21FC3}" destId="{4721A34C-E3A7-3840-9F68-E0309F121665}" srcOrd="1" destOrd="0" presId="urn:microsoft.com/office/officeart/2005/8/layout/list1"/>
    <dgm:cxn modelId="{74E80AEF-6ECA-7247-A984-C8BFFC068562}" type="presOf" srcId="{8B6579C7-998B-9641-8E16-0816BCB93A30}" destId="{45871289-6C12-1F41-8DB2-1B468C0731C9}" srcOrd="1" destOrd="0" presId="urn:microsoft.com/office/officeart/2005/8/layout/list1"/>
    <dgm:cxn modelId="{C30C44F2-D73E-D141-B2CC-D6AFECF150FA}" srcId="{4D659E63-43FF-C743-A70A-5CB179505D0C}" destId="{9BFE49AB-6EF5-6F4C-9756-20AF83938C5D}" srcOrd="0" destOrd="0" parTransId="{85593361-D778-C04B-B3D5-C8F82420B0D2}" sibTransId="{00D0C49C-30E4-3C4A-AAD6-1768A034312C}"/>
    <dgm:cxn modelId="{E2852BF7-10BF-CA4B-886F-913F256EEB06}" srcId="{4D659E63-43FF-C743-A70A-5CB179505D0C}" destId="{8B6579C7-998B-9641-8E16-0816BCB93A30}" srcOrd="1" destOrd="0" parTransId="{0EF9028D-9B0E-AA40-90F4-CBA929B24D21}" sibTransId="{344C772F-FBE7-A548-A09D-9B0C8687AEC2}"/>
    <dgm:cxn modelId="{E2861A54-0397-094E-9189-94B6E12D8BD5}" type="presParOf" srcId="{AB39B856-36A3-824D-91BC-C324FB4AF27A}" destId="{6DFD3E26-290A-A146-A7FB-E20910F534EC}" srcOrd="0" destOrd="0" presId="urn:microsoft.com/office/officeart/2005/8/layout/list1"/>
    <dgm:cxn modelId="{E03EC67E-2017-164E-B94E-26275E5B133A}" type="presParOf" srcId="{6DFD3E26-290A-A146-A7FB-E20910F534EC}" destId="{9EE2213B-08EE-F54B-AC75-8BB61C7523CA}" srcOrd="0" destOrd="0" presId="urn:microsoft.com/office/officeart/2005/8/layout/list1"/>
    <dgm:cxn modelId="{E2619B7B-81CE-6745-A061-92073369AA3E}" type="presParOf" srcId="{6DFD3E26-290A-A146-A7FB-E20910F534EC}" destId="{14A24221-3363-024D-836A-64ACE2E6D672}" srcOrd="1" destOrd="0" presId="urn:microsoft.com/office/officeart/2005/8/layout/list1"/>
    <dgm:cxn modelId="{E25906C9-20A8-6B4E-8A7B-37A51C4E4563}" type="presParOf" srcId="{AB39B856-36A3-824D-91BC-C324FB4AF27A}" destId="{086E8900-21E0-764C-9950-3D4C3808127F}" srcOrd="1" destOrd="0" presId="urn:microsoft.com/office/officeart/2005/8/layout/list1"/>
    <dgm:cxn modelId="{00362C65-6399-7849-8B56-0E1CA860CD46}" type="presParOf" srcId="{AB39B856-36A3-824D-91BC-C324FB4AF27A}" destId="{511425FC-024A-274E-9C2A-27FC03EC553A}" srcOrd="2" destOrd="0" presId="urn:microsoft.com/office/officeart/2005/8/layout/list1"/>
    <dgm:cxn modelId="{BF34862C-A065-AF4D-8ED3-50E726327863}" type="presParOf" srcId="{AB39B856-36A3-824D-91BC-C324FB4AF27A}" destId="{B63E97F3-8A38-6C4A-86B8-5AB84AD963CA}" srcOrd="3" destOrd="0" presId="urn:microsoft.com/office/officeart/2005/8/layout/list1"/>
    <dgm:cxn modelId="{41979A6B-18C9-3F43-9A89-C82E134C4D95}" type="presParOf" srcId="{AB39B856-36A3-824D-91BC-C324FB4AF27A}" destId="{B30BCDC6-1514-6F42-9418-D3325DF427CB}" srcOrd="4" destOrd="0" presId="urn:microsoft.com/office/officeart/2005/8/layout/list1"/>
    <dgm:cxn modelId="{FB0471B4-9F22-4045-A9CF-D79A65176BFD}" type="presParOf" srcId="{B30BCDC6-1514-6F42-9418-D3325DF427CB}" destId="{BDC99B3B-4972-9A40-B7DC-B99D894DA925}" srcOrd="0" destOrd="0" presId="urn:microsoft.com/office/officeart/2005/8/layout/list1"/>
    <dgm:cxn modelId="{BA8BBA3F-0708-4446-9FCB-944BD5ECA66C}" type="presParOf" srcId="{B30BCDC6-1514-6F42-9418-D3325DF427CB}" destId="{45871289-6C12-1F41-8DB2-1B468C0731C9}" srcOrd="1" destOrd="0" presId="urn:microsoft.com/office/officeart/2005/8/layout/list1"/>
    <dgm:cxn modelId="{93971411-1886-804F-8D7C-B08B4C12F97C}" type="presParOf" srcId="{AB39B856-36A3-824D-91BC-C324FB4AF27A}" destId="{F4F8EC88-E1E9-D941-9676-2B75D69ED284}" srcOrd="5" destOrd="0" presId="urn:microsoft.com/office/officeart/2005/8/layout/list1"/>
    <dgm:cxn modelId="{9B82F098-9709-5141-8825-77720E83FB99}" type="presParOf" srcId="{AB39B856-36A3-824D-91BC-C324FB4AF27A}" destId="{A56C2A48-1C29-514E-AF97-1C02EEDEDD46}" srcOrd="6" destOrd="0" presId="urn:microsoft.com/office/officeart/2005/8/layout/list1"/>
    <dgm:cxn modelId="{07B7B56D-334F-D04D-B46E-20862B3BC7C5}" type="presParOf" srcId="{AB39B856-36A3-824D-91BC-C324FB4AF27A}" destId="{4623C31A-FB5B-3341-9E9F-5ACBB6A3D631}" srcOrd="7" destOrd="0" presId="urn:microsoft.com/office/officeart/2005/8/layout/list1"/>
    <dgm:cxn modelId="{1276DEB2-26D0-6D46-BC61-4F3A79CB2FE5}" type="presParOf" srcId="{AB39B856-36A3-824D-91BC-C324FB4AF27A}" destId="{1F5CCB6B-876C-564A-B19C-65A41F0C5CDB}" srcOrd="8" destOrd="0" presId="urn:microsoft.com/office/officeart/2005/8/layout/list1"/>
    <dgm:cxn modelId="{E44C693C-032E-6B44-A6A1-10081EA95469}" type="presParOf" srcId="{1F5CCB6B-876C-564A-B19C-65A41F0C5CDB}" destId="{D44EF858-A2DC-B44E-A140-D258D004CBA4}" srcOrd="0" destOrd="0" presId="urn:microsoft.com/office/officeart/2005/8/layout/list1"/>
    <dgm:cxn modelId="{4EC3A371-EFF0-BC47-9928-B16D5326E56E}" type="presParOf" srcId="{1F5CCB6B-876C-564A-B19C-65A41F0C5CDB}" destId="{A8231BF6-CFF7-4E45-8714-F2FC0B0997F6}" srcOrd="1" destOrd="0" presId="urn:microsoft.com/office/officeart/2005/8/layout/list1"/>
    <dgm:cxn modelId="{6F826909-A3C0-AB4F-B6B9-C43F59418DFD}" type="presParOf" srcId="{AB39B856-36A3-824D-91BC-C324FB4AF27A}" destId="{2C408305-DBD4-4445-856E-687D7E14E57E}" srcOrd="9" destOrd="0" presId="urn:microsoft.com/office/officeart/2005/8/layout/list1"/>
    <dgm:cxn modelId="{185315C1-1B1B-854F-AE7F-DD86B5B8AC95}" type="presParOf" srcId="{AB39B856-36A3-824D-91BC-C324FB4AF27A}" destId="{3B7D5836-120A-B042-915D-EBBFCDE3B751}" srcOrd="10" destOrd="0" presId="urn:microsoft.com/office/officeart/2005/8/layout/list1"/>
    <dgm:cxn modelId="{FE5C2B3E-4002-D247-8957-878E71D275D7}" type="presParOf" srcId="{AB39B856-36A3-824D-91BC-C324FB4AF27A}" destId="{3FEFCD03-433E-B942-9463-2C479287809D}" srcOrd="11" destOrd="0" presId="urn:microsoft.com/office/officeart/2005/8/layout/list1"/>
    <dgm:cxn modelId="{02D86608-8569-B44B-AF94-F90CFA85662A}" type="presParOf" srcId="{AB39B856-36A3-824D-91BC-C324FB4AF27A}" destId="{EAE7E7FE-92CE-4648-A44C-E0E7E95721A3}" srcOrd="12" destOrd="0" presId="urn:microsoft.com/office/officeart/2005/8/layout/list1"/>
    <dgm:cxn modelId="{DD74FB4E-6BD0-B643-8EB5-1DF644D78E73}" type="presParOf" srcId="{EAE7E7FE-92CE-4648-A44C-E0E7E95721A3}" destId="{B140D124-FE6B-6B4A-A7EF-0CB1D15DE941}" srcOrd="0" destOrd="0" presId="urn:microsoft.com/office/officeart/2005/8/layout/list1"/>
    <dgm:cxn modelId="{3BEC27BF-DF11-B541-887D-0257034305B5}" type="presParOf" srcId="{EAE7E7FE-92CE-4648-A44C-E0E7E95721A3}" destId="{4721A34C-E3A7-3840-9F68-E0309F121665}" srcOrd="1" destOrd="0" presId="urn:microsoft.com/office/officeart/2005/8/layout/list1"/>
    <dgm:cxn modelId="{7340B34F-1F1C-B747-9BE6-52588DE096C9}" type="presParOf" srcId="{AB39B856-36A3-824D-91BC-C324FB4AF27A}" destId="{CEC18C3F-BE18-F040-AA6B-75704F56AB73}" srcOrd="13" destOrd="0" presId="urn:microsoft.com/office/officeart/2005/8/layout/list1"/>
    <dgm:cxn modelId="{9D07013A-A65F-E048-B159-0C52FFF1C6AF}" type="presParOf" srcId="{AB39B856-36A3-824D-91BC-C324FB4AF27A}" destId="{BEEEDE2C-D405-8449-A31F-F951AD61ABCE}"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F90AD-D4C7-B646-A8CD-AFCFA0911FC7}" type="doc">
      <dgm:prSet loTypeId="urn:microsoft.com/office/officeart/2005/8/layout/list1" loCatId="" qsTypeId="urn:microsoft.com/office/officeart/2005/8/quickstyle/simple2" qsCatId="simple" csTypeId="urn:microsoft.com/office/officeart/2005/8/colors/accent6_2" csCatId="accent6" phldr="1"/>
      <dgm:spPr/>
      <dgm:t>
        <a:bodyPr/>
        <a:lstStyle/>
        <a:p>
          <a:endParaRPr lang="en-US"/>
        </a:p>
      </dgm:t>
    </dgm:pt>
    <dgm:pt modelId="{67543517-6181-8F45-ACC3-2123C67A4CC8}">
      <dgm:prSet phldrT="[Text]"/>
      <dgm:spPr/>
      <dgm:t>
        <a:bodyPr/>
        <a:lstStyle/>
        <a:p>
          <a:r>
            <a:rPr lang="en-US" dirty="0">
              <a:latin typeface="HelveticaNeueLT Std Lt Cn"/>
              <a:cs typeface="HelveticaNeueLT Std Lt Cn"/>
            </a:rPr>
            <a:t>Address the scope of the problem–educate the public</a:t>
          </a:r>
        </a:p>
      </dgm:t>
    </dgm:pt>
    <dgm:pt modelId="{5F7815CA-CA52-534C-871B-177AF8A638A0}" type="parTrans" cxnId="{E00F21DA-4401-BA47-9A5A-EAFD7DD1FF75}">
      <dgm:prSet/>
      <dgm:spPr/>
      <dgm:t>
        <a:bodyPr/>
        <a:lstStyle/>
        <a:p>
          <a:endParaRPr lang="en-US"/>
        </a:p>
      </dgm:t>
    </dgm:pt>
    <dgm:pt modelId="{896F9B2E-D385-8941-B752-0A91C85A519A}" type="sibTrans" cxnId="{E00F21DA-4401-BA47-9A5A-EAFD7DD1FF75}">
      <dgm:prSet/>
      <dgm:spPr/>
      <dgm:t>
        <a:bodyPr/>
        <a:lstStyle/>
        <a:p>
          <a:endParaRPr lang="en-US"/>
        </a:p>
      </dgm:t>
    </dgm:pt>
    <dgm:pt modelId="{055E3903-7743-E142-B34B-9EA18CD573F4}">
      <dgm:prSet/>
      <dgm:spPr/>
      <dgm:t>
        <a:bodyPr/>
        <a:lstStyle/>
        <a:p>
          <a:r>
            <a:rPr lang="en-US" dirty="0">
              <a:latin typeface="HelveticaNeueLT Std Lt Cn"/>
              <a:cs typeface="HelveticaNeueLT Std Lt Cn"/>
            </a:rPr>
            <a:t>Cut demand–catching, shaming, punishing</a:t>
          </a:r>
        </a:p>
      </dgm:t>
    </dgm:pt>
    <dgm:pt modelId="{BC0011BE-88D9-9A40-BF73-881F2ECA8A53}" type="parTrans" cxnId="{F9C2E6BE-1954-5646-9A81-BC340DBD23DF}">
      <dgm:prSet/>
      <dgm:spPr/>
      <dgm:t>
        <a:bodyPr/>
        <a:lstStyle/>
        <a:p>
          <a:endParaRPr lang="en-US"/>
        </a:p>
      </dgm:t>
    </dgm:pt>
    <dgm:pt modelId="{3FF39C3C-213E-7041-990A-5199DB4BC9BE}" type="sibTrans" cxnId="{F9C2E6BE-1954-5646-9A81-BC340DBD23DF}">
      <dgm:prSet/>
      <dgm:spPr/>
      <dgm:t>
        <a:bodyPr/>
        <a:lstStyle/>
        <a:p>
          <a:endParaRPr lang="en-US"/>
        </a:p>
      </dgm:t>
    </dgm:pt>
    <dgm:pt modelId="{19B1703F-665C-6146-8D65-2052F03BB8E9}">
      <dgm:prSet/>
      <dgm:spPr/>
      <dgm:t>
        <a:bodyPr/>
        <a:lstStyle/>
        <a:p>
          <a:r>
            <a:rPr lang="en-US" dirty="0">
              <a:latin typeface="HelveticaNeueLT Std Lt Cn"/>
              <a:cs typeface="HelveticaNeueLT Std Lt Cn"/>
            </a:rPr>
            <a:t>Change state laws–educate officers and prosecutors</a:t>
          </a:r>
        </a:p>
      </dgm:t>
    </dgm:pt>
    <dgm:pt modelId="{3448D32B-A690-3944-AB38-BB62C6885082}" type="parTrans" cxnId="{557254AF-EFD3-E043-A556-F7C6662832C3}">
      <dgm:prSet/>
      <dgm:spPr/>
      <dgm:t>
        <a:bodyPr/>
        <a:lstStyle/>
        <a:p>
          <a:endParaRPr lang="en-US"/>
        </a:p>
      </dgm:t>
    </dgm:pt>
    <dgm:pt modelId="{8C345E9B-97E0-2045-B308-CEB17D4CBBBB}" type="sibTrans" cxnId="{557254AF-EFD3-E043-A556-F7C6662832C3}">
      <dgm:prSet/>
      <dgm:spPr/>
      <dgm:t>
        <a:bodyPr/>
        <a:lstStyle/>
        <a:p>
          <a:endParaRPr lang="en-US"/>
        </a:p>
      </dgm:t>
    </dgm:pt>
    <dgm:pt modelId="{6671150B-1365-0349-8E53-036455A0162F}">
      <dgm:prSet/>
      <dgm:spPr/>
      <dgm:t>
        <a:bodyPr/>
        <a:lstStyle/>
        <a:p>
          <a:r>
            <a:rPr lang="en-US" dirty="0">
              <a:latin typeface="HelveticaNeueLT Std Lt Cn"/>
              <a:cs typeface="HelveticaNeueLT Std Lt Cn"/>
            </a:rPr>
            <a:t>Share best practices</a:t>
          </a:r>
        </a:p>
      </dgm:t>
    </dgm:pt>
    <dgm:pt modelId="{CC8B6B27-070B-684E-9DAF-C839AAD0DE4B}" type="parTrans" cxnId="{A18F29D7-43F0-884D-8607-BBCFE65CCDAD}">
      <dgm:prSet/>
      <dgm:spPr/>
      <dgm:t>
        <a:bodyPr/>
        <a:lstStyle/>
        <a:p>
          <a:endParaRPr lang="en-US"/>
        </a:p>
      </dgm:t>
    </dgm:pt>
    <dgm:pt modelId="{A4116841-8DA3-7948-9D04-9A8D0C02EF4C}" type="sibTrans" cxnId="{A18F29D7-43F0-884D-8607-BBCFE65CCDAD}">
      <dgm:prSet/>
      <dgm:spPr/>
      <dgm:t>
        <a:bodyPr/>
        <a:lstStyle/>
        <a:p>
          <a:endParaRPr lang="en-US"/>
        </a:p>
      </dgm:t>
    </dgm:pt>
    <dgm:pt modelId="{E0A4B26E-E3BD-4647-B9B0-F6FB583D3538}">
      <dgm:prSet/>
      <dgm:spPr/>
      <dgm:t>
        <a:bodyPr/>
        <a:lstStyle/>
        <a:p>
          <a:r>
            <a:rPr lang="en-US" dirty="0">
              <a:latin typeface="HelveticaNeueLT Std Lt Cn"/>
              <a:cs typeface="HelveticaNeueLT Std Lt Cn"/>
            </a:rPr>
            <a:t>Provide resources</a:t>
          </a:r>
        </a:p>
      </dgm:t>
    </dgm:pt>
    <dgm:pt modelId="{302B139A-36D1-E442-B91C-145744450809}" type="parTrans" cxnId="{41FC930B-0895-FE4F-95F6-F72BA91584AA}">
      <dgm:prSet/>
      <dgm:spPr/>
      <dgm:t>
        <a:bodyPr/>
        <a:lstStyle/>
        <a:p>
          <a:endParaRPr lang="en-US"/>
        </a:p>
      </dgm:t>
    </dgm:pt>
    <dgm:pt modelId="{16F77E98-6E57-B040-AE92-45035D31EEDD}" type="sibTrans" cxnId="{41FC930B-0895-FE4F-95F6-F72BA91584AA}">
      <dgm:prSet/>
      <dgm:spPr/>
      <dgm:t>
        <a:bodyPr/>
        <a:lstStyle/>
        <a:p>
          <a:endParaRPr lang="en-US"/>
        </a:p>
      </dgm:t>
    </dgm:pt>
    <dgm:pt modelId="{5C69F831-9491-A74E-AF64-7DF8115CF946}" type="pres">
      <dgm:prSet presAssocID="{F5CF90AD-D4C7-B646-A8CD-AFCFA0911FC7}" presName="linear" presStyleCnt="0">
        <dgm:presLayoutVars>
          <dgm:dir/>
          <dgm:animLvl val="lvl"/>
          <dgm:resizeHandles val="exact"/>
        </dgm:presLayoutVars>
      </dgm:prSet>
      <dgm:spPr/>
    </dgm:pt>
    <dgm:pt modelId="{CA672022-05A2-B54A-BF38-ABB990372293}" type="pres">
      <dgm:prSet presAssocID="{67543517-6181-8F45-ACC3-2123C67A4CC8}" presName="parentLin" presStyleCnt="0"/>
      <dgm:spPr/>
    </dgm:pt>
    <dgm:pt modelId="{48B42DED-DDDD-B047-B719-D92A2E4034F8}" type="pres">
      <dgm:prSet presAssocID="{67543517-6181-8F45-ACC3-2123C67A4CC8}" presName="parentLeftMargin" presStyleLbl="node1" presStyleIdx="0" presStyleCnt="5"/>
      <dgm:spPr/>
    </dgm:pt>
    <dgm:pt modelId="{9E39F59B-452B-5F4A-B461-17B1F8AEBCE9}" type="pres">
      <dgm:prSet presAssocID="{67543517-6181-8F45-ACC3-2123C67A4CC8}" presName="parentText" presStyleLbl="node1" presStyleIdx="0" presStyleCnt="5">
        <dgm:presLayoutVars>
          <dgm:chMax val="0"/>
          <dgm:bulletEnabled val="1"/>
        </dgm:presLayoutVars>
      </dgm:prSet>
      <dgm:spPr/>
    </dgm:pt>
    <dgm:pt modelId="{B47A4B8E-1236-E341-9C03-B754743BA88D}" type="pres">
      <dgm:prSet presAssocID="{67543517-6181-8F45-ACC3-2123C67A4CC8}" presName="negativeSpace" presStyleCnt="0"/>
      <dgm:spPr/>
    </dgm:pt>
    <dgm:pt modelId="{83515735-2DF3-294D-9C0F-88FD06687F80}" type="pres">
      <dgm:prSet presAssocID="{67543517-6181-8F45-ACC3-2123C67A4CC8}" presName="childText" presStyleLbl="conFgAcc1" presStyleIdx="0" presStyleCnt="5">
        <dgm:presLayoutVars>
          <dgm:bulletEnabled val="1"/>
        </dgm:presLayoutVars>
      </dgm:prSet>
      <dgm:spPr/>
    </dgm:pt>
    <dgm:pt modelId="{FCC6F823-5F2A-E548-B4FC-484AAC20884B}" type="pres">
      <dgm:prSet presAssocID="{896F9B2E-D385-8941-B752-0A91C85A519A}" presName="spaceBetweenRectangles" presStyleCnt="0"/>
      <dgm:spPr/>
    </dgm:pt>
    <dgm:pt modelId="{D649747B-7B45-9448-A599-1FFE00871E7F}" type="pres">
      <dgm:prSet presAssocID="{055E3903-7743-E142-B34B-9EA18CD573F4}" presName="parentLin" presStyleCnt="0"/>
      <dgm:spPr/>
    </dgm:pt>
    <dgm:pt modelId="{4A0F8CAD-5421-3445-AD83-CB977929FA0B}" type="pres">
      <dgm:prSet presAssocID="{055E3903-7743-E142-B34B-9EA18CD573F4}" presName="parentLeftMargin" presStyleLbl="node1" presStyleIdx="0" presStyleCnt="5"/>
      <dgm:spPr/>
    </dgm:pt>
    <dgm:pt modelId="{190B5598-A305-A04D-8A26-6A5BE4FAF792}" type="pres">
      <dgm:prSet presAssocID="{055E3903-7743-E142-B34B-9EA18CD573F4}" presName="parentText" presStyleLbl="node1" presStyleIdx="1" presStyleCnt="5">
        <dgm:presLayoutVars>
          <dgm:chMax val="0"/>
          <dgm:bulletEnabled val="1"/>
        </dgm:presLayoutVars>
      </dgm:prSet>
      <dgm:spPr/>
    </dgm:pt>
    <dgm:pt modelId="{B84BE0E3-1AFF-0847-A853-3E0112ADAE2A}" type="pres">
      <dgm:prSet presAssocID="{055E3903-7743-E142-B34B-9EA18CD573F4}" presName="negativeSpace" presStyleCnt="0"/>
      <dgm:spPr/>
    </dgm:pt>
    <dgm:pt modelId="{139608BA-90B8-DC44-8CE2-7B4079A6CE11}" type="pres">
      <dgm:prSet presAssocID="{055E3903-7743-E142-B34B-9EA18CD573F4}" presName="childText" presStyleLbl="conFgAcc1" presStyleIdx="1" presStyleCnt="5">
        <dgm:presLayoutVars>
          <dgm:bulletEnabled val="1"/>
        </dgm:presLayoutVars>
      </dgm:prSet>
      <dgm:spPr/>
    </dgm:pt>
    <dgm:pt modelId="{9BCF86AD-5A8F-5B43-A94B-8AB7E6D295C0}" type="pres">
      <dgm:prSet presAssocID="{3FF39C3C-213E-7041-990A-5199DB4BC9BE}" presName="spaceBetweenRectangles" presStyleCnt="0"/>
      <dgm:spPr/>
    </dgm:pt>
    <dgm:pt modelId="{9B1633AE-7E5A-724F-BF9D-2DBCDC42D531}" type="pres">
      <dgm:prSet presAssocID="{19B1703F-665C-6146-8D65-2052F03BB8E9}" presName="parentLin" presStyleCnt="0"/>
      <dgm:spPr/>
    </dgm:pt>
    <dgm:pt modelId="{ABF945B4-948C-2449-966D-3AEC5297DFA7}" type="pres">
      <dgm:prSet presAssocID="{19B1703F-665C-6146-8D65-2052F03BB8E9}" presName="parentLeftMargin" presStyleLbl="node1" presStyleIdx="1" presStyleCnt="5"/>
      <dgm:spPr/>
    </dgm:pt>
    <dgm:pt modelId="{F8236E67-3849-5146-9589-15BEC2934652}" type="pres">
      <dgm:prSet presAssocID="{19B1703F-665C-6146-8D65-2052F03BB8E9}" presName="parentText" presStyleLbl="node1" presStyleIdx="2" presStyleCnt="5">
        <dgm:presLayoutVars>
          <dgm:chMax val="0"/>
          <dgm:bulletEnabled val="1"/>
        </dgm:presLayoutVars>
      </dgm:prSet>
      <dgm:spPr/>
    </dgm:pt>
    <dgm:pt modelId="{7F1C1F15-B3FB-F646-8729-34FE4F235B99}" type="pres">
      <dgm:prSet presAssocID="{19B1703F-665C-6146-8D65-2052F03BB8E9}" presName="negativeSpace" presStyleCnt="0"/>
      <dgm:spPr/>
    </dgm:pt>
    <dgm:pt modelId="{57EB4D5D-B1D8-3340-A9A1-20F044A40BBF}" type="pres">
      <dgm:prSet presAssocID="{19B1703F-665C-6146-8D65-2052F03BB8E9}" presName="childText" presStyleLbl="conFgAcc1" presStyleIdx="2" presStyleCnt="5">
        <dgm:presLayoutVars>
          <dgm:bulletEnabled val="1"/>
        </dgm:presLayoutVars>
      </dgm:prSet>
      <dgm:spPr/>
    </dgm:pt>
    <dgm:pt modelId="{1DDF1CD7-00E0-7C4D-B543-898BC8E33BB3}" type="pres">
      <dgm:prSet presAssocID="{8C345E9B-97E0-2045-B308-CEB17D4CBBBB}" presName="spaceBetweenRectangles" presStyleCnt="0"/>
      <dgm:spPr/>
    </dgm:pt>
    <dgm:pt modelId="{CFB7167C-B6A2-3849-AA4C-3BF983A24C32}" type="pres">
      <dgm:prSet presAssocID="{6671150B-1365-0349-8E53-036455A0162F}" presName="parentLin" presStyleCnt="0"/>
      <dgm:spPr/>
    </dgm:pt>
    <dgm:pt modelId="{3A2AEB4B-8520-7E4B-AEFB-55569A4DB7F2}" type="pres">
      <dgm:prSet presAssocID="{6671150B-1365-0349-8E53-036455A0162F}" presName="parentLeftMargin" presStyleLbl="node1" presStyleIdx="2" presStyleCnt="5"/>
      <dgm:spPr/>
    </dgm:pt>
    <dgm:pt modelId="{3A0B0B60-717D-6549-8357-195CE1C75EB8}" type="pres">
      <dgm:prSet presAssocID="{6671150B-1365-0349-8E53-036455A0162F}" presName="parentText" presStyleLbl="node1" presStyleIdx="3" presStyleCnt="5">
        <dgm:presLayoutVars>
          <dgm:chMax val="0"/>
          <dgm:bulletEnabled val="1"/>
        </dgm:presLayoutVars>
      </dgm:prSet>
      <dgm:spPr/>
    </dgm:pt>
    <dgm:pt modelId="{8EBAD077-4724-5546-B6A2-C9AD07C43D18}" type="pres">
      <dgm:prSet presAssocID="{6671150B-1365-0349-8E53-036455A0162F}" presName="negativeSpace" presStyleCnt="0"/>
      <dgm:spPr/>
    </dgm:pt>
    <dgm:pt modelId="{EC7875F9-FFF2-0444-8D8A-3CA58A60336A}" type="pres">
      <dgm:prSet presAssocID="{6671150B-1365-0349-8E53-036455A0162F}" presName="childText" presStyleLbl="conFgAcc1" presStyleIdx="3" presStyleCnt="5">
        <dgm:presLayoutVars>
          <dgm:bulletEnabled val="1"/>
        </dgm:presLayoutVars>
      </dgm:prSet>
      <dgm:spPr/>
    </dgm:pt>
    <dgm:pt modelId="{C91490E7-71CA-024B-8EC0-09A245A4C577}" type="pres">
      <dgm:prSet presAssocID="{A4116841-8DA3-7948-9D04-9A8D0C02EF4C}" presName="spaceBetweenRectangles" presStyleCnt="0"/>
      <dgm:spPr/>
    </dgm:pt>
    <dgm:pt modelId="{47A922E4-CD95-2A47-B4CF-B86EAC797096}" type="pres">
      <dgm:prSet presAssocID="{E0A4B26E-E3BD-4647-B9B0-F6FB583D3538}" presName="parentLin" presStyleCnt="0"/>
      <dgm:spPr/>
    </dgm:pt>
    <dgm:pt modelId="{BD7817EB-EA37-2C4C-B724-CF2A30290BA3}" type="pres">
      <dgm:prSet presAssocID="{E0A4B26E-E3BD-4647-B9B0-F6FB583D3538}" presName="parentLeftMargin" presStyleLbl="node1" presStyleIdx="3" presStyleCnt="5"/>
      <dgm:spPr/>
    </dgm:pt>
    <dgm:pt modelId="{A7538490-65A6-834B-B8DF-8324FF0000BF}" type="pres">
      <dgm:prSet presAssocID="{E0A4B26E-E3BD-4647-B9B0-F6FB583D3538}" presName="parentText" presStyleLbl="node1" presStyleIdx="4" presStyleCnt="5">
        <dgm:presLayoutVars>
          <dgm:chMax val="0"/>
          <dgm:bulletEnabled val="1"/>
        </dgm:presLayoutVars>
      </dgm:prSet>
      <dgm:spPr/>
    </dgm:pt>
    <dgm:pt modelId="{B7584FD3-BEB3-3B4B-A08E-FC13700A2FB6}" type="pres">
      <dgm:prSet presAssocID="{E0A4B26E-E3BD-4647-B9B0-F6FB583D3538}" presName="negativeSpace" presStyleCnt="0"/>
      <dgm:spPr/>
    </dgm:pt>
    <dgm:pt modelId="{9746A526-ED9F-2646-A016-36EC767CAF25}" type="pres">
      <dgm:prSet presAssocID="{E0A4B26E-E3BD-4647-B9B0-F6FB583D3538}" presName="childText" presStyleLbl="conFgAcc1" presStyleIdx="4" presStyleCnt="5">
        <dgm:presLayoutVars>
          <dgm:bulletEnabled val="1"/>
        </dgm:presLayoutVars>
      </dgm:prSet>
      <dgm:spPr/>
    </dgm:pt>
  </dgm:ptLst>
  <dgm:cxnLst>
    <dgm:cxn modelId="{41FC930B-0895-FE4F-95F6-F72BA91584AA}" srcId="{F5CF90AD-D4C7-B646-A8CD-AFCFA0911FC7}" destId="{E0A4B26E-E3BD-4647-B9B0-F6FB583D3538}" srcOrd="4" destOrd="0" parTransId="{302B139A-36D1-E442-B91C-145744450809}" sibTransId="{16F77E98-6E57-B040-AE92-45035D31EEDD}"/>
    <dgm:cxn modelId="{2587914B-A91D-974B-881A-0AFB68E52455}" type="presOf" srcId="{6671150B-1365-0349-8E53-036455A0162F}" destId="{3A2AEB4B-8520-7E4B-AEFB-55569A4DB7F2}" srcOrd="0" destOrd="0" presId="urn:microsoft.com/office/officeart/2005/8/layout/list1"/>
    <dgm:cxn modelId="{4067664F-9930-8D4E-8A02-7A1012C4752E}" type="presOf" srcId="{055E3903-7743-E142-B34B-9EA18CD573F4}" destId="{4A0F8CAD-5421-3445-AD83-CB977929FA0B}" srcOrd="0" destOrd="0" presId="urn:microsoft.com/office/officeart/2005/8/layout/list1"/>
    <dgm:cxn modelId="{2A5CE676-B1B9-7041-B51A-106CF81F7847}" type="presOf" srcId="{F5CF90AD-D4C7-B646-A8CD-AFCFA0911FC7}" destId="{5C69F831-9491-A74E-AF64-7DF8115CF946}" srcOrd="0" destOrd="0" presId="urn:microsoft.com/office/officeart/2005/8/layout/list1"/>
    <dgm:cxn modelId="{F472CD79-73F8-FD43-910E-7DF50ECCEDB6}" type="presOf" srcId="{055E3903-7743-E142-B34B-9EA18CD573F4}" destId="{190B5598-A305-A04D-8A26-6A5BE4FAF792}" srcOrd="1" destOrd="0" presId="urn:microsoft.com/office/officeart/2005/8/layout/list1"/>
    <dgm:cxn modelId="{F53CF98D-176A-194A-9342-1AD7AD433BBA}" type="presOf" srcId="{67543517-6181-8F45-ACC3-2123C67A4CC8}" destId="{9E39F59B-452B-5F4A-B461-17B1F8AEBCE9}" srcOrd="1" destOrd="0" presId="urn:microsoft.com/office/officeart/2005/8/layout/list1"/>
    <dgm:cxn modelId="{4F3BE091-2061-2F4D-96A1-9C9F1FE585C1}" type="presOf" srcId="{E0A4B26E-E3BD-4647-B9B0-F6FB583D3538}" destId="{A7538490-65A6-834B-B8DF-8324FF0000BF}" srcOrd="1" destOrd="0" presId="urn:microsoft.com/office/officeart/2005/8/layout/list1"/>
    <dgm:cxn modelId="{03DD17A2-3615-E147-BBC4-A55EA735997A}" type="presOf" srcId="{6671150B-1365-0349-8E53-036455A0162F}" destId="{3A0B0B60-717D-6549-8357-195CE1C75EB8}" srcOrd="1" destOrd="0" presId="urn:microsoft.com/office/officeart/2005/8/layout/list1"/>
    <dgm:cxn modelId="{557254AF-EFD3-E043-A556-F7C6662832C3}" srcId="{F5CF90AD-D4C7-B646-A8CD-AFCFA0911FC7}" destId="{19B1703F-665C-6146-8D65-2052F03BB8E9}" srcOrd="2" destOrd="0" parTransId="{3448D32B-A690-3944-AB38-BB62C6885082}" sibTransId="{8C345E9B-97E0-2045-B308-CEB17D4CBBBB}"/>
    <dgm:cxn modelId="{C38F4FB4-ED3E-8142-A252-D0822224388B}" type="presOf" srcId="{67543517-6181-8F45-ACC3-2123C67A4CC8}" destId="{48B42DED-DDDD-B047-B719-D92A2E4034F8}" srcOrd="0" destOrd="0" presId="urn:microsoft.com/office/officeart/2005/8/layout/list1"/>
    <dgm:cxn modelId="{F9C2E6BE-1954-5646-9A81-BC340DBD23DF}" srcId="{F5CF90AD-D4C7-B646-A8CD-AFCFA0911FC7}" destId="{055E3903-7743-E142-B34B-9EA18CD573F4}" srcOrd="1" destOrd="0" parTransId="{BC0011BE-88D9-9A40-BF73-881F2ECA8A53}" sibTransId="{3FF39C3C-213E-7041-990A-5199DB4BC9BE}"/>
    <dgm:cxn modelId="{A18F29D7-43F0-884D-8607-BBCFE65CCDAD}" srcId="{F5CF90AD-D4C7-B646-A8CD-AFCFA0911FC7}" destId="{6671150B-1365-0349-8E53-036455A0162F}" srcOrd="3" destOrd="0" parTransId="{CC8B6B27-070B-684E-9DAF-C839AAD0DE4B}" sibTransId="{A4116841-8DA3-7948-9D04-9A8D0C02EF4C}"/>
    <dgm:cxn modelId="{E00F21DA-4401-BA47-9A5A-EAFD7DD1FF75}" srcId="{F5CF90AD-D4C7-B646-A8CD-AFCFA0911FC7}" destId="{67543517-6181-8F45-ACC3-2123C67A4CC8}" srcOrd="0" destOrd="0" parTransId="{5F7815CA-CA52-534C-871B-177AF8A638A0}" sibTransId="{896F9B2E-D385-8941-B752-0A91C85A519A}"/>
    <dgm:cxn modelId="{712418DD-F560-4949-8241-74EB1AE8F074}" type="presOf" srcId="{19B1703F-665C-6146-8D65-2052F03BB8E9}" destId="{F8236E67-3849-5146-9589-15BEC2934652}" srcOrd="1" destOrd="0" presId="urn:microsoft.com/office/officeart/2005/8/layout/list1"/>
    <dgm:cxn modelId="{FB5880F2-3B5F-524B-A57B-23C38E2D7E63}" type="presOf" srcId="{E0A4B26E-E3BD-4647-B9B0-F6FB583D3538}" destId="{BD7817EB-EA37-2C4C-B724-CF2A30290BA3}" srcOrd="0" destOrd="0" presId="urn:microsoft.com/office/officeart/2005/8/layout/list1"/>
    <dgm:cxn modelId="{A5329EF4-780E-6F41-A368-C7F27BC918B6}" type="presOf" srcId="{19B1703F-665C-6146-8D65-2052F03BB8E9}" destId="{ABF945B4-948C-2449-966D-3AEC5297DFA7}" srcOrd="0" destOrd="0" presId="urn:microsoft.com/office/officeart/2005/8/layout/list1"/>
    <dgm:cxn modelId="{F789FE18-6B09-1640-9075-80B73F16F041}" type="presParOf" srcId="{5C69F831-9491-A74E-AF64-7DF8115CF946}" destId="{CA672022-05A2-B54A-BF38-ABB990372293}" srcOrd="0" destOrd="0" presId="urn:microsoft.com/office/officeart/2005/8/layout/list1"/>
    <dgm:cxn modelId="{CEE0AAEB-4DED-184A-95B4-CCF3C378258C}" type="presParOf" srcId="{CA672022-05A2-B54A-BF38-ABB990372293}" destId="{48B42DED-DDDD-B047-B719-D92A2E4034F8}" srcOrd="0" destOrd="0" presId="urn:microsoft.com/office/officeart/2005/8/layout/list1"/>
    <dgm:cxn modelId="{541526D2-F660-AF46-A10C-5F40731E90A5}" type="presParOf" srcId="{CA672022-05A2-B54A-BF38-ABB990372293}" destId="{9E39F59B-452B-5F4A-B461-17B1F8AEBCE9}" srcOrd="1" destOrd="0" presId="urn:microsoft.com/office/officeart/2005/8/layout/list1"/>
    <dgm:cxn modelId="{53A8B1D5-EC13-1C4C-BABE-213F402F9209}" type="presParOf" srcId="{5C69F831-9491-A74E-AF64-7DF8115CF946}" destId="{B47A4B8E-1236-E341-9C03-B754743BA88D}" srcOrd="1" destOrd="0" presId="urn:microsoft.com/office/officeart/2005/8/layout/list1"/>
    <dgm:cxn modelId="{66CCF520-E60D-A644-96E5-AFD817EA99B9}" type="presParOf" srcId="{5C69F831-9491-A74E-AF64-7DF8115CF946}" destId="{83515735-2DF3-294D-9C0F-88FD06687F80}" srcOrd="2" destOrd="0" presId="urn:microsoft.com/office/officeart/2005/8/layout/list1"/>
    <dgm:cxn modelId="{D58814C4-E53B-1E42-A701-832C51528457}" type="presParOf" srcId="{5C69F831-9491-A74E-AF64-7DF8115CF946}" destId="{FCC6F823-5F2A-E548-B4FC-484AAC20884B}" srcOrd="3" destOrd="0" presId="urn:microsoft.com/office/officeart/2005/8/layout/list1"/>
    <dgm:cxn modelId="{7DA3601D-E8BD-E44A-BFB6-1774B82992F4}" type="presParOf" srcId="{5C69F831-9491-A74E-AF64-7DF8115CF946}" destId="{D649747B-7B45-9448-A599-1FFE00871E7F}" srcOrd="4" destOrd="0" presId="urn:microsoft.com/office/officeart/2005/8/layout/list1"/>
    <dgm:cxn modelId="{4D227E75-299F-4A40-8DEB-0A99A5A879F9}" type="presParOf" srcId="{D649747B-7B45-9448-A599-1FFE00871E7F}" destId="{4A0F8CAD-5421-3445-AD83-CB977929FA0B}" srcOrd="0" destOrd="0" presId="urn:microsoft.com/office/officeart/2005/8/layout/list1"/>
    <dgm:cxn modelId="{CF302AC2-844F-3D45-8DF1-CBB264953EA2}" type="presParOf" srcId="{D649747B-7B45-9448-A599-1FFE00871E7F}" destId="{190B5598-A305-A04D-8A26-6A5BE4FAF792}" srcOrd="1" destOrd="0" presId="urn:microsoft.com/office/officeart/2005/8/layout/list1"/>
    <dgm:cxn modelId="{0080DDCF-C5A3-B843-BABF-34956720A141}" type="presParOf" srcId="{5C69F831-9491-A74E-AF64-7DF8115CF946}" destId="{B84BE0E3-1AFF-0847-A853-3E0112ADAE2A}" srcOrd="5" destOrd="0" presId="urn:microsoft.com/office/officeart/2005/8/layout/list1"/>
    <dgm:cxn modelId="{4BCD612C-E227-DF45-8446-2D4CC1D2876E}" type="presParOf" srcId="{5C69F831-9491-A74E-AF64-7DF8115CF946}" destId="{139608BA-90B8-DC44-8CE2-7B4079A6CE11}" srcOrd="6" destOrd="0" presId="urn:microsoft.com/office/officeart/2005/8/layout/list1"/>
    <dgm:cxn modelId="{79B1412B-3843-2F4F-8F7C-0D614C043A5B}" type="presParOf" srcId="{5C69F831-9491-A74E-AF64-7DF8115CF946}" destId="{9BCF86AD-5A8F-5B43-A94B-8AB7E6D295C0}" srcOrd="7" destOrd="0" presId="urn:microsoft.com/office/officeart/2005/8/layout/list1"/>
    <dgm:cxn modelId="{5916DAA4-39E0-1B4A-A1C3-616750E23655}" type="presParOf" srcId="{5C69F831-9491-A74E-AF64-7DF8115CF946}" destId="{9B1633AE-7E5A-724F-BF9D-2DBCDC42D531}" srcOrd="8" destOrd="0" presId="urn:microsoft.com/office/officeart/2005/8/layout/list1"/>
    <dgm:cxn modelId="{3234CE89-20E2-1945-A6F6-8991014B53A1}" type="presParOf" srcId="{9B1633AE-7E5A-724F-BF9D-2DBCDC42D531}" destId="{ABF945B4-948C-2449-966D-3AEC5297DFA7}" srcOrd="0" destOrd="0" presId="urn:microsoft.com/office/officeart/2005/8/layout/list1"/>
    <dgm:cxn modelId="{3B8644B0-B5F0-D248-A3EB-58C5611DA236}" type="presParOf" srcId="{9B1633AE-7E5A-724F-BF9D-2DBCDC42D531}" destId="{F8236E67-3849-5146-9589-15BEC2934652}" srcOrd="1" destOrd="0" presId="urn:microsoft.com/office/officeart/2005/8/layout/list1"/>
    <dgm:cxn modelId="{89385C3A-3C5E-504D-A515-62CE6927E53C}" type="presParOf" srcId="{5C69F831-9491-A74E-AF64-7DF8115CF946}" destId="{7F1C1F15-B3FB-F646-8729-34FE4F235B99}" srcOrd="9" destOrd="0" presId="urn:microsoft.com/office/officeart/2005/8/layout/list1"/>
    <dgm:cxn modelId="{D6BBE6FD-21D4-5246-89A2-1ED7AD97FF85}" type="presParOf" srcId="{5C69F831-9491-A74E-AF64-7DF8115CF946}" destId="{57EB4D5D-B1D8-3340-A9A1-20F044A40BBF}" srcOrd="10" destOrd="0" presId="urn:microsoft.com/office/officeart/2005/8/layout/list1"/>
    <dgm:cxn modelId="{ADFA2920-CAB1-5B4C-8773-5DF4E2A5D58B}" type="presParOf" srcId="{5C69F831-9491-A74E-AF64-7DF8115CF946}" destId="{1DDF1CD7-00E0-7C4D-B543-898BC8E33BB3}" srcOrd="11" destOrd="0" presId="urn:microsoft.com/office/officeart/2005/8/layout/list1"/>
    <dgm:cxn modelId="{BED52D5E-7A0D-6D4A-B1B7-7236DCCB3901}" type="presParOf" srcId="{5C69F831-9491-A74E-AF64-7DF8115CF946}" destId="{CFB7167C-B6A2-3849-AA4C-3BF983A24C32}" srcOrd="12" destOrd="0" presId="urn:microsoft.com/office/officeart/2005/8/layout/list1"/>
    <dgm:cxn modelId="{D6C624CD-1AAB-B54C-91BE-102A65A02E75}" type="presParOf" srcId="{CFB7167C-B6A2-3849-AA4C-3BF983A24C32}" destId="{3A2AEB4B-8520-7E4B-AEFB-55569A4DB7F2}" srcOrd="0" destOrd="0" presId="urn:microsoft.com/office/officeart/2005/8/layout/list1"/>
    <dgm:cxn modelId="{54AA7F44-6880-2743-98C8-B0E18D7E30C9}" type="presParOf" srcId="{CFB7167C-B6A2-3849-AA4C-3BF983A24C32}" destId="{3A0B0B60-717D-6549-8357-195CE1C75EB8}" srcOrd="1" destOrd="0" presId="urn:microsoft.com/office/officeart/2005/8/layout/list1"/>
    <dgm:cxn modelId="{0443A344-C903-6C48-A7A5-8FAC04C721D1}" type="presParOf" srcId="{5C69F831-9491-A74E-AF64-7DF8115CF946}" destId="{8EBAD077-4724-5546-B6A2-C9AD07C43D18}" srcOrd="13" destOrd="0" presId="urn:microsoft.com/office/officeart/2005/8/layout/list1"/>
    <dgm:cxn modelId="{555CBBBA-FEDD-8642-B0E2-628B0755AC6E}" type="presParOf" srcId="{5C69F831-9491-A74E-AF64-7DF8115CF946}" destId="{EC7875F9-FFF2-0444-8D8A-3CA58A60336A}" srcOrd="14" destOrd="0" presId="urn:microsoft.com/office/officeart/2005/8/layout/list1"/>
    <dgm:cxn modelId="{2EBBF796-78AE-9B40-AAEC-6E4FAA2B8B10}" type="presParOf" srcId="{5C69F831-9491-A74E-AF64-7DF8115CF946}" destId="{C91490E7-71CA-024B-8EC0-09A245A4C577}" srcOrd="15" destOrd="0" presId="urn:microsoft.com/office/officeart/2005/8/layout/list1"/>
    <dgm:cxn modelId="{FA6E4387-C31C-DF4B-9919-8EEBBED0184E}" type="presParOf" srcId="{5C69F831-9491-A74E-AF64-7DF8115CF946}" destId="{47A922E4-CD95-2A47-B4CF-B86EAC797096}" srcOrd="16" destOrd="0" presId="urn:microsoft.com/office/officeart/2005/8/layout/list1"/>
    <dgm:cxn modelId="{0451CE2E-0207-D04D-BDDB-4C4AA816FF1A}" type="presParOf" srcId="{47A922E4-CD95-2A47-B4CF-B86EAC797096}" destId="{BD7817EB-EA37-2C4C-B724-CF2A30290BA3}" srcOrd="0" destOrd="0" presId="urn:microsoft.com/office/officeart/2005/8/layout/list1"/>
    <dgm:cxn modelId="{76298216-9ACB-3949-BF4A-04B3EA6BACF9}" type="presParOf" srcId="{47A922E4-CD95-2A47-B4CF-B86EAC797096}" destId="{A7538490-65A6-834B-B8DF-8324FF0000BF}" srcOrd="1" destOrd="0" presId="urn:microsoft.com/office/officeart/2005/8/layout/list1"/>
    <dgm:cxn modelId="{2BF657DE-CA14-474D-9860-BF52F8151672}" type="presParOf" srcId="{5C69F831-9491-A74E-AF64-7DF8115CF946}" destId="{B7584FD3-BEB3-3B4B-A08E-FC13700A2FB6}" srcOrd="17" destOrd="0" presId="urn:microsoft.com/office/officeart/2005/8/layout/list1"/>
    <dgm:cxn modelId="{6663C501-148D-3143-8AEC-EF3844276B5C}" type="presParOf" srcId="{5C69F831-9491-A74E-AF64-7DF8115CF946}" destId="{9746A526-ED9F-2646-A016-36EC767CAF25}"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35A414E-3A24-E74D-86A6-BC0976898BA7}" type="doc">
      <dgm:prSet loTypeId="urn:microsoft.com/office/officeart/2005/8/layout/cycle6" loCatId="" qsTypeId="urn:microsoft.com/office/officeart/2005/8/quickstyle/simple4" qsCatId="simple" csTypeId="urn:microsoft.com/office/officeart/2005/8/colors/accent1_2" csCatId="accent1" phldr="1"/>
      <dgm:spPr/>
      <dgm:t>
        <a:bodyPr/>
        <a:lstStyle/>
        <a:p>
          <a:endParaRPr lang="en-US"/>
        </a:p>
      </dgm:t>
    </dgm:pt>
    <dgm:pt modelId="{579ADA27-F412-AA4B-AD49-55F2AD0003F7}">
      <dgm:prSet phldrT="[Text]" custT="1"/>
      <dgm:spPr/>
      <dgm:t>
        <a:bodyPr/>
        <a:lstStyle/>
        <a:p>
          <a:r>
            <a:rPr lang="en-US" sz="1100" dirty="0">
              <a:latin typeface="HelveticaNeueLT Std Lt Cn"/>
              <a:cs typeface="HelveticaNeueLT Std Lt Cn"/>
            </a:rPr>
            <a:t>Nonjudgmental</a:t>
          </a:r>
        </a:p>
        <a:p>
          <a:r>
            <a:rPr lang="en-US" sz="1100" dirty="0">
              <a:latin typeface="HelveticaNeueLT Std Lt Cn"/>
              <a:cs typeface="HelveticaNeueLT Std Lt Cn"/>
            </a:rPr>
            <a:t>Patient</a:t>
          </a:r>
        </a:p>
        <a:p>
          <a:r>
            <a:rPr lang="en-US" sz="1100" dirty="0">
              <a:latin typeface="HelveticaNeueLT Std Lt Cn"/>
              <a:cs typeface="HelveticaNeueLT Std Lt Cn"/>
            </a:rPr>
            <a:t>Consistent</a:t>
          </a:r>
        </a:p>
        <a:p>
          <a:r>
            <a:rPr lang="en-US" sz="1100" dirty="0">
              <a:latin typeface="HelveticaNeueLT Std Lt Cn"/>
              <a:cs typeface="HelveticaNeueLT Std Lt Cn"/>
            </a:rPr>
            <a:t>Caring</a:t>
          </a:r>
        </a:p>
      </dgm:t>
    </dgm:pt>
    <dgm:pt modelId="{7AECFC35-3DE5-8F40-8ECE-E98EF086C5E3}" type="parTrans" cxnId="{BEBA86C9-87E3-4E43-A2AA-01733FBFBE6E}">
      <dgm:prSet/>
      <dgm:spPr/>
      <dgm:t>
        <a:bodyPr/>
        <a:lstStyle/>
        <a:p>
          <a:endParaRPr lang="en-US"/>
        </a:p>
      </dgm:t>
    </dgm:pt>
    <dgm:pt modelId="{29AF7EA5-3883-FD48-AE78-D773174A1C93}" type="sibTrans" cxnId="{BEBA86C9-87E3-4E43-A2AA-01733FBFBE6E}">
      <dgm:prSet/>
      <dgm:spPr/>
      <dgm:t>
        <a:bodyPr/>
        <a:lstStyle/>
        <a:p>
          <a:endParaRPr lang="en-US"/>
        </a:p>
      </dgm:t>
    </dgm:pt>
    <dgm:pt modelId="{893638B8-4521-2445-8E62-FB1527A327F4}">
      <dgm:prSet phldrT="[Text]"/>
      <dgm:spPr/>
      <dgm:t>
        <a:bodyPr/>
        <a:lstStyle/>
        <a:p>
          <a:r>
            <a:rPr lang="en-US" dirty="0">
              <a:latin typeface="HelveticaNeueLT Std Lt Cn"/>
              <a:cs typeface="HelveticaNeueLT Std Lt Cn"/>
            </a:rPr>
            <a:t>Listen when</a:t>
          </a:r>
          <a:br>
            <a:rPr lang="en-US" dirty="0">
              <a:latin typeface="HelveticaNeueLT Std Lt Cn"/>
              <a:cs typeface="HelveticaNeueLT Std Lt Cn"/>
            </a:rPr>
          </a:br>
          <a:r>
            <a:rPr lang="en-US" dirty="0">
              <a:latin typeface="HelveticaNeueLT Std Lt Cn"/>
              <a:cs typeface="HelveticaNeueLT Std Lt Cn"/>
            </a:rPr>
            <a:t>the child talks</a:t>
          </a:r>
        </a:p>
      </dgm:t>
    </dgm:pt>
    <dgm:pt modelId="{07A681B1-0218-D547-981F-B6E190BF8B09}" type="parTrans" cxnId="{4ED1875C-85FA-5D4E-9E3F-C34F8434C7CD}">
      <dgm:prSet/>
      <dgm:spPr/>
      <dgm:t>
        <a:bodyPr/>
        <a:lstStyle/>
        <a:p>
          <a:endParaRPr lang="en-US"/>
        </a:p>
      </dgm:t>
    </dgm:pt>
    <dgm:pt modelId="{2DF73F1B-01D2-8146-861F-026FF38775B0}" type="sibTrans" cxnId="{4ED1875C-85FA-5D4E-9E3F-C34F8434C7CD}">
      <dgm:prSet/>
      <dgm:spPr/>
      <dgm:t>
        <a:bodyPr/>
        <a:lstStyle/>
        <a:p>
          <a:endParaRPr lang="en-US"/>
        </a:p>
      </dgm:t>
    </dgm:pt>
    <dgm:pt modelId="{2345962E-3EB2-C24F-AB45-28F9939EFCF2}">
      <dgm:prSet phldrT="[Text]"/>
      <dgm:spPr/>
      <dgm:t>
        <a:bodyPr/>
        <a:lstStyle/>
        <a:p>
          <a:r>
            <a:rPr lang="en-US" dirty="0">
              <a:latin typeface="HelveticaNeueLT Std Lt Cn"/>
              <a:cs typeface="HelveticaNeueLT Std Lt Cn"/>
            </a:rPr>
            <a:t>Identify and</a:t>
          </a:r>
          <a:br>
            <a:rPr lang="en-US" dirty="0">
              <a:latin typeface="HelveticaNeueLT Std Lt Cn"/>
              <a:cs typeface="HelveticaNeueLT Std Lt Cn"/>
            </a:rPr>
          </a:br>
          <a:r>
            <a:rPr lang="en-US" dirty="0">
              <a:latin typeface="HelveticaNeueLT Std Lt Cn"/>
              <a:cs typeface="HelveticaNeueLT Std Lt Cn"/>
            </a:rPr>
            <a:t>address the</a:t>
          </a:r>
          <a:br>
            <a:rPr lang="en-US" dirty="0">
              <a:latin typeface="HelveticaNeueLT Std Lt Cn"/>
              <a:cs typeface="HelveticaNeueLT Std Lt Cn"/>
            </a:rPr>
          </a:br>
          <a:r>
            <a:rPr lang="en-US" dirty="0">
              <a:latin typeface="HelveticaNeueLT Std Lt Cn"/>
              <a:cs typeface="HelveticaNeueLT Std Lt Cn"/>
            </a:rPr>
            <a:t>child’s needs</a:t>
          </a:r>
        </a:p>
      </dgm:t>
    </dgm:pt>
    <dgm:pt modelId="{EF80E89C-01D2-8340-980F-EA8106E5B28D}" type="parTrans" cxnId="{A9F8F859-50F7-424D-9E74-C7E32981C20B}">
      <dgm:prSet/>
      <dgm:spPr/>
      <dgm:t>
        <a:bodyPr/>
        <a:lstStyle/>
        <a:p>
          <a:endParaRPr lang="en-US"/>
        </a:p>
      </dgm:t>
    </dgm:pt>
    <dgm:pt modelId="{2832D467-5548-8642-A5AF-595A2747E169}" type="sibTrans" cxnId="{A9F8F859-50F7-424D-9E74-C7E32981C20B}">
      <dgm:prSet/>
      <dgm:spPr/>
      <dgm:t>
        <a:bodyPr/>
        <a:lstStyle/>
        <a:p>
          <a:endParaRPr lang="en-US"/>
        </a:p>
      </dgm:t>
    </dgm:pt>
    <dgm:pt modelId="{C15A6E34-4D36-6849-9710-7DA2E1E56395}">
      <dgm:prSet phldrT="[Text]"/>
      <dgm:spPr/>
      <dgm:t>
        <a:bodyPr/>
        <a:lstStyle/>
        <a:p>
          <a:r>
            <a:rPr lang="en-US" dirty="0">
              <a:latin typeface="HelveticaNeueLT Std Lt Cn"/>
              <a:cs typeface="HelveticaNeueLT Std Lt Cn"/>
            </a:rPr>
            <a:t>Educate on</a:t>
          </a:r>
          <a:br>
            <a:rPr lang="en-US" dirty="0">
              <a:latin typeface="HelveticaNeueLT Std Lt Cn"/>
              <a:cs typeface="HelveticaNeueLT Std Lt Cn"/>
            </a:rPr>
          </a:br>
          <a:r>
            <a:rPr lang="en-US" dirty="0">
              <a:latin typeface="HelveticaNeueLT Std Lt Cn"/>
              <a:cs typeface="HelveticaNeueLT Std Lt Cn"/>
            </a:rPr>
            <a:t>trafficking and</a:t>
          </a:r>
          <a:br>
            <a:rPr lang="en-US" dirty="0">
              <a:latin typeface="HelveticaNeueLT Std Lt Cn"/>
              <a:cs typeface="HelveticaNeueLT Std Lt Cn"/>
            </a:rPr>
          </a:br>
          <a:r>
            <a:rPr lang="en-US" dirty="0">
              <a:latin typeface="HelveticaNeueLT Std Lt Cn"/>
              <a:cs typeface="HelveticaNeueLT Std Lt Cn"/>
            </a:rPr>
            <a:t>social media dangers</a:t>
          </a:r>
        </a:p>
      </dgm:t>
    </dgm:pt>
    <dgm:pt modelId="{971F05C9-5B11-1C40-B38E-171CCEFBFBE9}" type="parTrans" cxnId="{F3C9736F-DBDF-5F41-82EC-AC37AD330779}">
      <dgm:prSet/>
      <dgm:spPr/>
      <dgm:t>
        <a:bodyPr/>
        <a:lstStyle/>
        <a:p>
          <a:endParaRPr lang="en-US"/>
        </a:p>
      </dgm:t>
    </dgm:pt>
    <dgm:pt modelId="{8BCDC419-8B7C-6147-A465-DDEA29ED3FFC}" type="sibTrans" cxnId="{F3C9736F-DBDF-5F41-82EC-AC37AD330779}">
      <dgm:prSet/>
      <dgm:spPr/>
      <dgm:t>
        <a:bodyPr/>
        <a:lstStyle/>
        <a:p>
          <a:endParaRPr lang="en-US"/>
        </a:p>
      </dgm:t>
    </dgm:pt>
    <dgm:pt modelId="{8A0154B5-E0CE-F849-9BAB-9F031C821723}">
      <dgm:prSet phldrT="[Text]"/>
      <dgm:spPr/>
      <dgm:t>
        <a:bodyPr/>
        <a:lstStyle/>
        <a:p>
          <a:r>
            <a:rPr lang="en-US" dirty="0">
              <a:latin typeface="HelveticaNeueLT Std Lt Cn"/>
              <a:cs typeface="HelveticaNeueLT Std Lt Cn"/>
            </a:rPr>
            <a:t>Monitor activities</a:t>
          </a:r>
          <a:br>
            <a:rPr lang="en-US" dirty="0">
              <a:latin typeface="HelveticaNeueLT Std Lt Cn"/>
              <a:cs typeface="HelveticaNeueLT Std Lt Cn"/>
            </a:rPr>
          </a:br>
          <a:r>
            <a:rPr lang="en-US" dirty="0">
              <a:latin typeface="HelveticaNeueLT Std Lt Cn"/>
              <a:cs typeface="HelveticaNeueLT Std Lt Cn"/>
            </a:rPr>
            <a:t>and seek help from</a:t>
          </a:r>
          <a:br>
            <a:rPr lang="en-US" dirty="0">
              <a:latin typeface="HelveticaNeueLT Std Lt Cn"/>
              <a:cs typeface="HelveticaNeueLT Std Lt Cn"/>
            </a:rPr>
          </a:br>
          <a:r>
            <a:rPr lang="en-US" dirty="0">
              <a:latin typeface="HelveticaNeueLT Std Lt Cn"/>
              <a:cs typeface="HelveticaNeueLT Std Lt Cn"/>
            </a:rPr>
            <a:t>other professionals</a:t>
          </a:r>
        </a:p>
      </dgm:t>
    </dgm:pt>
    <dgm:pt modelId="{B5D30539-00EE-054F-8F51-395EFD2EFCFB}" type="parTrans" cxnId="{0AC04975-B843-5443-967F-CFA1B90D5CDD}">
      <dgm:prSet/>
      <dgm:spPr/>
      <dgm:t>
        <a:bodyPr/>
        <a:lstStyle/>
        <a:p>
          <a:endParaRPr lang="en-US"/>
        </a:p>
      </dgm:t>
    </dgm:pt>
    <dgm:pt modelId="{0B660871-6BE9-F941-8756-A00E92A23416}" type="sibTrans" cxnId="{0AC04975-B843-5443-967F-CFA1B90D5CDD}">
      <dgm:prSet/>
      <dgm:spPr/>
      <dgm:t>
        <a:bodyPr/>
        <a:lstStyle/>
        <a:p>
          <a:endParaRPr lang="en-US"/>
        </a:p>
      </dgm:t>
    </dgm:pt>
    <dgm:pt modelId="{5CF4DCF7-582F-E548-9DDD-FB71A660159A}" type="pres">
      <dgm:prSet presAssocID="{335A414E-3A24-E74D-86A6-BC0976898BA7}" presName="cycle" presStyleCnt="0">
        <dgm:presLayoutVars>
          <dgm:dir/>
          <dgm:resizeHandles val="exact"/>
        </dgm:presLayoutVars>
      </dgm:prSet>
      <dgm:spPr/>
    </dgm:pt>
    <dgm:pt modelId="{8A8482A0-6943-D94B-82D9-66151648CA19}" type="pres">
      <dgm:prSet presAssocID="{579ADA27-F412-AA4B-AD49-55F2AD0003F7}" presName="node" presStyleLbl="node1" presStyleIdx="0" presStyleCnt="5">
        <dgm:presLayoutVars>
          <dgm:bulletEnabled val="1"/>
        </dgm:presLayoutVars>
      </dgm:prSet>
      <dgm:spPr/>
    </dgm:pt>
    <dgm:pt modelId="{2F7E1A53-1668-CF4A-9D57-383222F1A42F}" type="pres">
      <dgm:prSet presAssocID="{579ADA27-F412-AA4B-AD49-55F2AD0003F7}" presName="spNode" presStyleCnt="0"/>
      <dgm:spPr/>
    </dgm:pt>
    <dgm:pt modelId="{C670C69B-7C0B-4A44-9948-8F6E7B50DA84}" type="pres">
      <dgm:prSet presAssocID="{29AF7EA5-3883-FD48-AE78-D773174A1C93}" presName="sibTrans" presStyleLbl="sibTrans1D1" presStyleIdx="0" presStyleCnt="5"/>
      <dgm:spPr/>
    </dgm:pt>
    <dgm:pt modelId="{42E22E67-0A2D-1A4C-BBF0-784174943461}" type="pres">
      <dgm:prSet presAssocID="{893638B8-4521-2445-8E62-FB1527A327F4}" presName="node" presStyleLbl="node1" presStyleIdx="1" presStyleCnt="5" custRadScaleRad="97295" custRadScaleInc="39009">
        <dgm:presLayoutVars>
          <dgm:bulletEnabled val="1"/>
        </dgm:presLayoutVars>
      </dgm:prSet>
      <dgm:spPr/>
    </dgm:pt>
    <dgm:pt modelId="{103C7188-0CB0-7B4A-91CB-4CFCC373F9EE}" type="pres">
      <dgm:prSet presAssocID="{893638B8-4521-2445-8E62-FB1527A327F4}" presName="spNode" presStyleCnt="0"/>
      <dgm:spPr/>
    </dgm:pt>
    <dgm:pt modelId="{8D5E6357-CC52-C747-919E-642F4C3F637C}" type="pres">
      <dgm:prSet presAssocID="{2DF73F1B-01D2-8146-861F-026FF38775B0}" presName="sibTrans" presStyleLbl="sibTrans1D1" presStyleIdx="1" presStyleCnt="5"/>
      <dgm:spPr/>
    </dgm:pt>
    <dgm:pt modelId="{728B0A71-D2E6-D14B-898E-1BE0E27E77A0}" type="pres">
      <dgm:prSet presAssocID="{2345962E-3EB2-C24F-AB45-28F9939EFCF2}" presName="node" presStyleLbl="node1" presStyleIdx="2" presStyleCnt="5">
        <dgm:presLayoutVars>
          <dgm:bulletEnabled val="1"/>
        </dgm:presLayoutVars>
      </dgm:prSet>
      <dgm:spPr/>
    </dgm:pt>
    <dgm:pt modelId="{1A5BA902-3ECD-3942-806C-DFAEC7B05EE9}" type="pres">
      <dgm:prSet presAssocID="{2345962E-3EB2-C24F-AB45-28F9939EFCF2}" presName="spNode" presStyleCnt="0"/>
      <dgm:spPr/>
    </dgm:pt>
    <dgm:pt modelId="{B96483F2-95AF-EE44-8935-DF24A41F1C5C}" type="pres">
      <dgm:prSet presAssocID="{2832D467-5548-8642-A5AF-595A2747E169}" presName="sibTrans" presStyleLbl="sibTrans1D1" presStyleIdx="2" presStyleCnt="5"/>
      <dgm:spPr/>
    </dgm:pt>
    <dgm:pt modelId="{5324CA3D-A146-BA47-829E-D5D0D50B6804}" type="pres">
      <dgm:prSet presAssocID="{C15A6E34-4D36-6849-9710-7DA2E1E56395}" presName="node" presStyleLbl="node1" presStyleIdx="3" presStyleCnt="5">
        <dgm:presLayoutVars>
          <dgm:bulletEnabled val="1"/>
        </dgm:presLayoutVars>
      </dgm:prSet>
      <dgm:spPr/>
    </dgm:pt>
    <dgm:pt modelId="{A5B04BD7-0000-DD4C-8831-BBEC32452425}" type="pres">
      <dgm:prSet presAssocID="{C15A6E34-4D36-6849-9710-7DA2E1E56395}" presName="spNode" presStyleCnt="0"/>
      <dgm:spPr/>
    </dgm:pt>
    <dgm:pt modelId="{81A21894-3AD1-EB49-9AEF-3C870305527B}" type="pres">
      <dgm:prSet presAssocID="{8BCDC419-8B7C-6147-A465-DDEA29ED3FFC}" presName="sibTrans" presStyleLbl="sibTrans1D1" presStyleIdx="3" presStyleCnt="5"/>
      <dgm:spPr/>
    </dgm:pt>
    <dgm:pt modelId="{589F2B8F-05DC-B649-AC63-1EAB42EB1C0E}" type="pres">
      <dgm:prSet presAssocID="{8A0154B5-E0CE-F849-9BAB-9F031C821723}" presName="node" presStyleLbl="node1" presStyleIdx="4" presStyleCnt="5" custRadScaleRad="102036" custRadScaleInc="-38123">
        <dgm:presLayoutVars>
          <dgm:bulletEnabled val="1"/>
        </dgm:presLayoutVars>
      </dgm:prSet>
      <dgm:spPr/>
    </dgm:pt>
    <dgm:pt modelId="{23708A9B-4FFD-564E-BC01-C0310A7C0FAF}" type="pres">
      <dgm:prSet presAssocID="{8A0154B5-E0CE-F849-9BAB-9F031C821723}" presName="spNode" presStyleCnt="0"/>
      <dgm:spPr/>
    </dgm:pt>
    <dgm:pt modelId="{A97F1DE0-1C2C-BA4D-8BB0-549ED8EA959A}" type="pres">
      <dgm:prSet presAssocID="{0B660871-6BE9-F941-8756-A00E92A23416}" presName="sibTrans" presStyleLbl="sibTrans1D1" presStyleIdx="4" presStyleCnt="5"/>
      <dgm:spPr/>
    </dgm:pt>
  </dgm:ptLst>
  <dgm:cxnLst>
    <dgm:cxn modelId="{AEA83F09-0C19-EF45-AFD8-3EA8CACEEE8E}" type="presOf" srcId="{2345962E-3EB2-C24F-AB45-28F9939EFCF2}" destId="{728B0A71-D2E6-D14B-898E-1BE0E27E77A0}" srcOrd="0" destOrd="0" presId="urn:microsoft.com/office/officeart/2005/8/layout/cycle6"/>
    <dgm:cxn modelId="{A7C9F010-0A81-B748-A673-019AF822C5DD}" type="presOf" srcId="{579ADA27-F412-AA4B-AD49-55F2AD0003F7}" destId="{8A8482A0-6943-D94B-82D9-66151648CA19}" srcOrd="0" destOrd="0" presId="urn:microsoft.com/office/officeart/2005/8/layout/cycle6"/>
    <dgm:cxn modelId="{1895B01F-6BE5-DB4C-9DBE-4D29A9A02C13}" type="presOf" srcId="{2DF73F1B-01D2-8146-861F-026FF38775B0}" destId="{8D5E6357-CC52-C747-919E-642F4C3F637C}" srcOrd="0" destOrd="0" presId="urn:microsoft.com/office/officeart/2005/8/layout/cycle6"/>
    <dgm:cxn modelId="{6A416B33-B23D-3540-9300-C2656AD08A53}" type="presOf" srcId="{335A414E-3A24-E74D-86A6-BC0976898BA7}" destId="{5CF4DCF7-582F-E548-9DDD-FB71A660159A}" srcOrd="0" destOrd="0" presId="urn:microsoft.com/office/officeart/2005/8/layout/cycle6"/>
    <dgm:cxn modelId="{4ED1875C-85FA-5D4E-9E3F-C34F8434C7CD}" srcId="{335A414E-3A24-E74D-86A6-BC0976898BA7}" destId="{893638B8-4521-2445-8E62-FB1527A327F4}" srcOrd="1" destOrd="0" parTransId="{07A681B1-0218-D547-981F-B6E190BF8B09}" sibTransId="{2DF73F1B-01D2-8146-861F-026FF38775B0}"/>
    <dgm:cxn modelId="{DCFD7A68-2B4B-7443-9D2D-923E8EF5438A}" type="presOf" srcId="{29AF7EA5-3883-FD48-AE78-D773174A1C93}" destId="{C670C69B-7C0B-4A44-9948-8F6E7B50DA84}" srcOrd="0" destOrd="0" presId="urn:microsoft.com/office/officeart/2005/8/layout/cycle6"/>
    <dgm:cxn modelId="{F3C9736F-DBDF-5F41-82EC-AC37AD330779}" srcId="{335A414E-3A24-E74D-86A6-BC0976898BA7}" destId="{C15A6E34-4D36-6849-9710-7DA2E1E56395}" srcOrd="3" destOrd="0" parTransId="{971F05C9-5B11-1C40-B38E-171CCEFBFBE9}" sibTransId="{8BCDC419-8B7C-6147-A465-DDEA29ED3FFC}"/>
    <dgm:cxn modelId="{34919370-2E15-2644-B304-2356F117CD1C}" type="presOf" srcId="{0B660871-6BE9-F941-8756-A00E92A23416}" destId="{A97F1DE0-1C2C-BA4D-8BB0-549ED8EA959A}" srcOrd="0" destOrd="0" presId="urn:microsoft.com/office/officeart/2005/8/layout/cycle6"/>
    <dgm:cxn modelId="{0AC04975-B843-5443-967F-CFA1B90D5CDD}" srcId="{335A414E-3A24-E74D-86A6-BC0976898BA7}" destId="{8A0154B5-E0CE-F849-9BAB-9F031C821723}" srcOrd="4" destOrd="0" parTransId="{B5D30539-00EE-054F-8F51-395EFD2EFCFB}" sibTransId="{0B660871-6BE9-F941-8756-A00E92A23416}"/>
    <dgm:cxn modelId="{A9F8F859-50F7-424D-9E74-C7E32981C20B}" srcId="{335A414E-3A24-E74D-86A6-BC0976898BA7}" destId="{2345962E-3EB2-C24F-AB45-28F9939EFCF2}" srcOrd="2" destOrd="0" parTransId="{EF80E89C-01D2-8340-980F-EA8106E5B28D}" sibTransId="{2832D467-5548-8642-A5AF-595A2747E169}"/>
    <dgm:cxn modelId="{D899187C-B483-E146-8BD6-91B09F220E2E}" type="presOf" srcId="{8A0154B5-E0CE-F849-9BAB-9F031C821723}" destId="{589F2B8F-05DC-B649-AC63-1EAB42EB1C0E}" srcOrd="0" destOrd="0" presId="urn:microsoft.com/office/officeart/2005/8/layout/cycle6"/>
    <dgm:cxn modelId="{C7E44F7C-6C1B-224E-8CED-4166A00E0CDE}" type="presOf" srcId="{893638B8-4521-2445-8E62-FB1527A327F4}" destId="{42E22E67-0A2D-1A4C-BBF0-784174943461}" srcOrd="0" destOrd="0" presId="urn:microsoft.com/office/officeart/2005/8/layout/cycle6"/>
    <dgm:cxn modelId="{F03BAAC8-54ED-D048-AC17-4BF35B8D2F39}" type="presOf" srcId="{C15A6E34-4D36-6849-9710-7DA2E1E56395}" destId="{5324CA3D-A146-BA47-829E-D5D0D50B6804}" srcOrd="0" destOrd="0" presId="urn:microsoft.com/office/officeart/2005/8/layout/cycle6"/>
    <dgm:cxn modelId="{BEBA86C9-87E3-4E43-A2AA-01733FBFBE6E}" srcId="{335A414E-3A24-E74D-86A6-BC0976898BA7}" destId="{579ADA27-F412-AA4B-AD49-55F2AD0003F7}" srcOrd="0" destOrd="0" parTransId="{7AECFC35-3DE5-8F40-8ECE-E98EF086C5E3}" sibTransId="{29AF7EA5-3883-FD48-AE78-D773174A1C93}"/>
    <dgm:cxn modelId="{1BCBFFF3-2EFE-6545-BFB1-443F1E12B3F8}" type="presOf" srcId="{8BCDC419-8B7C-6147-A465-DDEA29ED3FFC}" destId="{81A21894-3AD1-EB49-9AEF-3C870305527B}" srcOrd="0" destOrd="0" presId="urn:microsoft.com/office/officeart/2005/8/layout/cycle6"/>
    <dgm:cxn modelId="{C251FCF6-9B06-EB4B-94A4-9A7FD0CE4A89}" type="presOf" srcId="{2832D467-5548-8642-A5AF-595A2747E169}" destId="{B96483F2-95AF-EE44-8935-DF24A41F1C5C}" srcOrd="0" destOrd="0" presId="urn:microsoft.com/office/officeart/2005/8/layout/cycle6"/>
    <dgm:cxn modelId="{73831BBC-7197-724F-9EB2-925DC59ABBE6}" type="presParOf" srcId="{5CF4DCF7-582F-E548-9DDD-FB71A660159A}" destId="{8A8482A0-6943-D94B-82D9-66151648CA19}" srcOrd="0" destOrd="0" presId="urn:microsoft.com/office/officeart/2005/8/layout/cycle6"/>
    <dgm:cxn modelId="{2FB86C47-2BB4-1149-ACE0-F1878887C26A}" type="presParOf" srcId="{5CF4DCF7-582F-E548-9DDD-FB71A660159A}" destId="{2F7E1A53-1668-CF4A-9D57-383222F1A42F}" srcOrd="1" destOrd="0" presId="urn:microsoft.com/office/officeart/2005/8/layout/cycle6"/>
    <dgm:cxn modelId="{ED1AB229-3588-7D45-A7D2-70990AD4E98F}" type="presParOf" srcId="{5CF4DCF7-582F-E548-9DDD-FB71A660159A}" destId="{C670C69B-7C0B-4A44-9948-8F6E7B50DA84}" srcOrd="2" destOrd="0" presId="urn:microsoft.com/office/officeart/2005/8/layout/cycle6"/>
    <dgm:cxn modelId="{10852653-36E6-6B44-9802-33D623E51F20}" type="presParOf" srcId="{5CF4DCF7-582F-E548-9DDD-FB71A660159A}" destId="{42E22E67-0A2D-1A4C-BBF0-784174943461}" srcOrd="3" destOrd="0" presId="urn:microsoft.com/office/officeart/2005/8/layout/cycle6"/>
    <dgm:cxn modelId="{11EDB182-CF47-2E45-9012-717CC30D646B}" type="presParOf" srcId="{5CF4DCF7-582F-E548-9DDD-FB71A660159A}" destId="{103C7188-0CB0-7B4A-91CB-4CFCC373F9EE}" srcOrd="4" destOrd="0" presId="urn:microsoft.com/office/officeart/2005/8/layout/cycle6"/>
    <dgm:cxn modelId="{62B8871B-E502-A34D-9586-091F5622C225}" type="presParOf" srcId="{5CF4DCF7-582F-E548-9DDD-FB71A660159A}" destId="{8D5E6357-CC52-C747-919E-642F4C3F637C}" srcOrd="5" destOrd="0" presId="urn:microsoft.com/office/officeart/2005/8/layout/cycle6"/>
    <dgm:cxn modelId="{C5C73633-BB9E-1949-82FA-031A2543D695}" type="presParOf" srcId="{5CF4DCF7-582F-E548-9DDD-FB71A660159A}" destId="{728B0A71-D2E6-D14B-898E-1BE0E27E77A0}" srcOrd="6" destOrd="0" presId="urn:microsoft.com/office/officeart/2005/8/layout/cycle6"/>
    <dgm:cxn modelId="{E7C16274-6DDD-934B-9BB5-EE30C92E7ECF}" type="presParOf" srcId="{5CF4DCF7-582F-E548-9DDD-FB71A660159A}" destId="{1A5BA902-3ECD-3942-806C-DFAEC7B05EE9}" srcOrd="7" destOrd="0" presId="urn:microsoft.com/office/officeart/2005/8/layout/cycle6"/>
    <dgm:cxn modelId="{187525FB-D902-1842-86FA-A6BC6F0C2A07}" type="presParOf" srcId="{5CF4DCF7-582F-E548-9DDD-FB71A660159A}" destId="{B96483F2-95AF-EE44-8935-DF24A41F1C5C}" srcOrd="8" destOrd="0" presId="urn:microsoft.com/office/officeart/2005/8/layout/cycle6"/>
    <dgm:cxn modelId="{CEB449ED-AE91-4246-8A00-2E4488D40719}" type="presParOf" srcId="{5CF4DCF7-582F-E548-9DDD-FB71A660159A}" destId="{5324CA3D-A146-BA47-829E-D5D0D50B6804}" srcOrd="9" destOrd="0" presId="urn:microsoft.com/office/officeart/2005/8/layout/cycle6"/>
    <dgm:cxn modelId="{D2FFEC9F-8441-274D-AC1C-D3DC3B59146D}" type="presParOf" srcId="{5CF4DCF7-582F-E548-9DDD-FB71A660159A}" destId="{A5B04BD7-0000-DD4C-8831-BBEC32452425}" srcOrd="10" destOrd="0" presId="urn:microsoft.com/office/officeart/2005/8/layout/cycle6"/>
    <dgm:cxn modelId="{B9B40186-D85F-8D48-98D2-BD8FA481A741}" type="presParOf" srcId="{5CF4DCF7-582F-E548-9DDD-FB71A660159A}" destId="{81A21894-3AD1-EB49-9AEF-3C870305527B}" srcOrd="11" destOrd="0" presId="urn:microsoft.com/office/officeart/2005/8/layout/cycle6"/>
    <dgm:cxn modelId="{3511D203-3002-BB41-88BB-75FC4CF22FA4}" type="presParOf" srcId="{5CF4DCF7-582F-E548-9DDD-FB71A660159A}" destId="{589F2B8F-05DC-B649-AC63-1EAB42EB1C0E}" srcOrd="12" destOrd="0" presId="urn:microsoft.com/office/officeart/2005/8/layout/cycle6"/>
    <dgm:cxn modelId="{CA14D7F4-07D1-BD40-9FC8-46B56C4C1E46}" type="presParOf" srcId="{5CF4DCF7-582F-E548-9DDD-FB71A660159A}" destId="{23708A9B-4FFD-564E-BC01-C0310A7C0FAF}" srcOrd="13" destOrd="0" presId="urn:microsoft.com/office/officeart/2005/8/layout/cycle6"/>
    <dgm:cxn modelId="{6FC711DA-1C35-DA45-B883-9231625E2DA0}" type="presParOf" srcId="{5CF4DCF7-582F-E548-9DDD-FB71A660159A}" destId="{A97F1DE0-1C2C-BA4D-8BB0-549ED8EA959A}"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2ACA40-0FA0-E04A-9840-65BB1C05C281}">
      <dsp:nvSpPr>
        <dsp:cNvPr id="0" name=""/>
        <dsp:cNvSpPr/>
      </dsp:nvSpPr>
      <dsp:spPr>
        <a:xfrm>
          <a:off x="2340269" y="1516736"/>
          <a:ext cx="1418197" cy="1219200"/>
        </a:xfrm>
        <a:prstGeom prst="roundRect">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rtl="0">
            <a:lnSpc>
              <a:spcPct val="90000"/>
            </a:lnSpc>
            <a:spcBef>
              <a:spcPct val="0"/>
            </a:spcBef>
            <a:spcAft>
              <a:spcPct val="35000"/>
            </a:spcAft>
            <a:buNone/>
          </a:pPr>
          <a:r>
            <a:rPr lang="en-US" sz="2400" kern="1200">
              <a:latin typeface="HelveticaNeueLT Std Lt Cn"/>
              <a:cs typeface="HelveticaNeueLT Std Lt Cn"/>
            </a:rPr>
            <a:t>Risk</a:t>
          </a:r>
          <a:r>
            <a:rPr lang="en-US" sz="2400" b="0" i="0" u="none" strike="noStrike" kern="1200" cap="none" baseline="0" noProof="0">
              <a:latin typeface="HelveticaNeueLT Std Lt Cn"/>
              <a:cs typeface="HelveticaNeueLT Std Lt Cn"/>
            </a:rPr>
            <a:t> Factors</a:t>
          </a:r>
          <a:endParaRPr lang="en-US" sz="2400" kern="1200">
            <a:latin typeface="HelveticaNeueLT Std Lt Cn"/>
            <a:cs typeface="HelveticaNeueLT Std Lt Cn"/>
          </a:endParaRPr>
        </a:p>
      </dsp:txBody>
      <dsp:txXfrm>
        <a:off x="2399785" y="1576252"/>
        <a:ext cx="1299165" cy="1100168"/>
      </dsp:txXfrm>
    </dsp:sp>
    <dsp:sp modelId="{5BFDF15E-AC6D-AB40-9A42-32DDA95C6592}">
      <dsp:nvSpPr>
        <dsp:cNvPr id="0" name=""/>
        <dsp:cNvSpPr/>
      </dsp:nvSpPr>
      <dsp:spPr>
        <a:xfrm rot="16200000">
          <a:off x="2808747" y="1276115"/>
          <a:ext cx="481242" cy="0"/>
        </a:xfrm>
        <a:custGeom>
          <a:avLst/>
          <a:gdLst/>
          <a:ahLst/>
          <a:cxnLst/>
          <a:rect l="0" t="0" r="0" b="0"/>
          <a:pathLst>
            <a:path>
              <a:moveTo>
                <a:pt x="0" y="0"/>
              </a:moveTo>
              <a:lnTo>
                <a:pt x="481242" y="0"/>
              </a:lnTo>
            </a:path>
          </a:pathLst>
        </a:custGeom>
        <a:noFill/>
        <a:ln w="25400" cap="flat" cmpd="sng" algn="ctr">
          <a:solidFill>
            <a:schemeClr val="accent6">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675D5C1-2148-E540-BED8-71407C29BBC2}">
      <dsp:nvSpPr>
        <dsp:cNvPr id="0" name=""/>
        <dsp:cNvSpPr/>
      </dsp:nvSpPr>
      <dsp:spPr>
        <a:xfrm>
          <a:off x="2200029" y="218630"/>
          <a:ext cx="1698676" cy="816864"/>
        </a:xfrm>
        <a:prstGeom prst="roundRect">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a:latin typeface="HelveticaNeueLT Std Lt Cn"/>
              <a:cs typeface="HelveticaNeueLT Std Lt Cn"/>
            </a:rPr>
            <a:t>Prior Sexual Violence or Abuse</a:t>
          </a:r>
        </a:p>
      </dsp:txBody>
      <dsp:txXfrm>
        <a:off x="2239905" y="258506"/>
        <a:ext cx="1618924" cy="737112"/>
      </dsp:txXfrm>
    </dsp:sp>
    <dsp:sp modelId="{3225779D-37D4-F845-9220-2B7D39081C27}">
      <dsp:nvSpPr>
        <dsp:cNvPr id="0" name=""/>
        <dsp:cNvSpPr/>
      </dsp:nvSpPr>
      <dsp:spPr>
        <a:xfrm rot="2336032">
          <a:off x="3700267" y="2863852"/>
          <a:ext cx="524018" cy="0"/>
        </a:xfrm>
        <a:custGeom>
          <a:avLst/>
          <a:gdLst/>
          <a:ahLst/>
          <a:cxnLst/>
          <a:rect l="0" t="0" r="0" b="0"/>
          <a:pathLst>
            <a:path>
              <a:moveTo>
                <a:pt x="0" y="0"/>
              </a:moveTo>
              <a:lnTo>
                <a:pt x="524018" y="0"/>
              </a:lnTo>
            </a:path>
          </a:pathLst>
        </a:custGeom>
        <a:noFill/>
        <a:ln w="25400" cap="flat" cmpd="sng" algn="ctr">
          <a:solidFill>
            <a:schemeClr val="accent6">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790552E-E6D6-8C47-B43D-B16E7D411647}">
      <dsp:nvSpPr>
        <dsp:cNvPr id="0" name=""/>
        <dsp:cNvSpPr/>
      </dsp:nvSpPr>
      <dsp:spPr>
        <a:xfrm>
          <a:off x="3822646" y="3028505"/>
          <a:ext cx="1698007" cy="816864"/>
        </a:xfrm>
        <a:prstGeom prst="roundRect">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a:latin typeface="HelveticaNeueLT Std Lt Cn"/>
              <a:cs typeface="HelveticaNeueLT Std Lt Cn"/>
            </a:rPr>
            <a:t>Generational Poverty &amp; Trauma</a:t>
          </a:r>
        </a:p>
      </dsp:txBody>
      <dsp:txXfrm>
        <a:off x="3862522" y="3068381"/>
        <a:ext cx="1618255" cy="737112"/>
      </dsp:txXfrm>
    </dsp:sp>
    <dsp:sp modelId="{31B2C62C-B590-3D44-AD4C-4084C5E61AF2}">
      <dsp:nvSpPr>
        <dsp:cNvPr id="0" name=""/>
        <dsp:cNvSpPr/>
      </dsp:nvSpPr>
      <dsp:spPr>
        <a:xfrm rot="8463968">
          <a:off x="1874450" y="2863852"/>
          <a:ext cx="524018" cy="0"/>
        </a:xfrm>
        <a:custGeom>
          <a:avLst/>
          <a:gdLst/>
          <a:ahLst/>
          <a:cxnLst/>
          <a:rect l="0" t="0" r="0" b="0"/>
          <a:pathLst>
            <a:path>
              <a:moveTo>
                <a:pt x="0" y="0"/>
              </a:moveTo>
              <a:lnTo>
                <a:pt x="524018" y="0"/>
              </a:lnTo>
            </a:path>
          </a:pathLst>
        </a:custGeom>
        <a:noFill/>
        <a:ln w="25400" cap="flat" cmpd="sng" algn="ctr">
          <a:solidFill>
            <a:schemeClr val="accent6">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ECC5DB7-2206-5940-8B45-FEC62F08AAD3}">
      <dsp:nvSpPr>
        <dsp:cNvPr id="0" name=""/>
        <dsp:cNvSpPr/>
      </dsp:nvSpPr>
      <dsp:spPr>
        <a:xfrm>
          <a:off x="575346" y="3028505"/>
          <a:ext cx="1703480" cy="816864"/>
        </a:xfrm>
        <a:prstGeom prst="roundRect">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a:latin typeface="HelveticaNeueLT Std Lt Cn"/>
              <a:cs typeface="HelveticaNeueLT Std Lt Cn"/>
            </a:rPr>
            <a:t>Unstable Living Conditions</a:t>
          </a:r>
        </a:p>
      </dsp:txBody>
      <dsp:txXfrm>
        <a:off x="615222" y="3068381"/>
        <a:ext cx="1623728" cy="7371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706518-FD0B-B84B-A875-21D20B9BBCEF}">
      <dsp:nvSpPr>
        <dsp:cNvPr id="0" name=""/>
        <dsp:cNvSpPr/>
      </dsp:nvSpPr>
      <dsp:spPr>
        <a:xfrm rot="5400000">
          <a:off x="662310" y="1153018"/>
          <a:ext cx="1019745" cy="1160944"/>
        </a:xfrm>
        <a:prstGeom prst="bentUpArrow">
          <a:avLst>
            <a:gd name="adj1" fmla="val 32840"/>
            <a:gd name="adj2" fmla="val 25000"/>
            <a:gd name="adj3" fmla="val 35780"/>
          </a:avLst>
        </a:prstGeom>
        <a:solidFill>
          <a:schemeClr val="dk2">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CE8DE8-0970-E848-A84A-9D6BD0D68FD4}">
      <dsp:nvSpPr>
        <dsp:cNvPr id="0" name=""/>
        <dsp:cNvSpPr/>
      </dsp:nvSpPr>
      <dsp:spPr>
        <a:xfrm>
          <a:off x="392139" y="22610"/>
          <a:ext cx="1716650" cy="1201599"/>
        </a:xfrm>
        <a:prstGeom prst="roundRect">
          <a:avLst>
            <a:gd name="adj" fmla="val 16670"/>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HelveticaNeueLT Std Lt Cn"/>
              <a:cs typeface="HelveticaNeueLT Std Lt Cn"/>
            </a:rPr>
            <a:t>Scared to Testify</a:t>
          </a:r>
        </a:p>
      </dsp:txBody>
      <dsp:txXfrm>
        <a:off x="450807" y="81278"/>
        <a:ext cx="1599314" cy="1084263"/>
      </dsp:txXfrm>
    </dsp:sp>
    <dsp:sp modelId="{162C1C59-D168-0941-96B6-07D70BB77FB8}">
      <dsp:nvSpPr>
        <dsp:cNvPr id="0" name=""/>
        <dsp:cNvSpPr/>
      </dsp:nvSpPr>
      <dsp:spPr>
        <a:xfrm>
          <a:off x="2257964" y="137210"/>
          <a:ext cx="3642106" cy="971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171450" lvl="1" indent="-171450" algn="l" defTabSz="711200">
            <a:lnSpc>
              <a:spcPct val="90000"/>
            </a:lnSpc>
            <a:spcBef>
              <a:spcPct val="0"/>
            </a:spcBef>
            <a:spcAft>
              <a:spcPct val="15000"/>
            </a:spcAft>
            <a:buChar char="•"/>
          </a:pPr>
          <a:r>
            <a:rPr lang="en-US" sz="1600" kern="1200">
              <a:latin typeface="HelveticaNeueLT Std Lt Cn"/>
              <a:cs typeface="HelveticaNeueLT Std Lt Cn"/>
            </a:rPr>
            <a:t>Trafficker source of protection</a:t>
          </a:r>
        </a:p>
      </dsp:txBody>
      <dsp:txXfrm>
        <a:off x="2257964" y="137210"/>
        <a:ext cx="3642106" cy="971186"/>
      </dsp:txXfrm>
    </dsp:sp>
    <dsp:sp modelId="{8F004004-5128-4A44-BF77-DAC3CEACD09B}">
      <dsp:nvSpPr>
        <dsp:cNvPr id="0" name=""/>
        <dsp:cNvSpPr/>
      </dsp:nvSpPr>
      <dsp:spPr>
        <a:xfrm rot="5400000">
          <a:off x="2660055" y="2502811"/>
          <a:ext cx="1019745" cy="1160944"/>
        </a:xfrm>
        <a:prstGeom prst="bentUpArrow">
          <a:avLst>
            <a:gd name="adj1" fmla="val 32840"/>
            <a:gd name="adj2" fmla="val 25000"/>
            <a:gd name="adj3" fmla="val 35780"/>
          </a:avLst>
        </a:prstGeom>
        <a:solidFill>
          <a:schemeClr val="dk2">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CA432A16-AE79-204C-91D6-013B28F75939}">
      <dsp:nvSpPr>
        <dsp:cNvPr id="0" name=""/>
        <dsp:cNvSpPr/>
      </dsp:nvSpPr>
      <dsp:spPr>
        <a:xfrm>
          <a:off x="2389884" y="1372403"/>
          <a:ext cx="1716650" cy="1201599"/>
        </a:xfrm>
        <a:prstGeom prst="roundRect">
          <a:avLst>
            <a:gd name="adj" fmla="val 16670"/>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HelveticaNeueLT Std Lt Cn"/>
              <a:cs typeface="HelveticaNeueLT Std Lt Cn"/>
            </a:rPr>
            <a:t>Minimal Punishment</a:t>
          </a:r>
        </a:p>
      </dsp:txBody>
      <dsp:txXfrm>
        <a:off x="2448552" y="1431071"/>
        <a:ext cx="1599314" cy="1084263"/>
      </dsp:txXfrm>
    </dsp:sp>
    <dsp:sp modelId="{97D383D9-4822-2A4A-8D1A-3395DC70D790}">
      <dsp:nvSpPr>
        <dsp:cNvPr id="0" name=""/>
        <dsp:cNvSpPr/>
      </dsp:nvSpPr>
      <dsp:spPr>
        <a:xfrm>
          <a:off x="4182808" y="1468434"/>
          <a:ext cx="3175257" cy="971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171450" lvl="1" indent="-171450" algn="l" defTabSz="711200">
            <a:lnSpc>
              <a:spcPct val="90000"/>
            </a:lnSpc>
            <a:spcBef>
              <a:spcPct val="0"/>
            </a:spcBef>
            <a:spcAft>
              <a:spcPct val="15000"/>
            </a:spcAft>
            <a:buChar char="•"/>
          </a:pPr>
          <a:r>
            <a:rPr lang="en-US" sz="1600" kern="1200">
              <a:latin typeface="HelveticaNeueLT Std Lt Cn"/>
              <a:cs typeface="HelveticaNeueLT Std Lt Cn"/>
            </a:rPr>
            <a:t>Law is on trafficker’s side</a:t>
          </a:r>
        </a:p>
      </dsp:txBody>
      <dsp:txXfrm>
        <a:off x="4182808" y="1468434"/>
        <a:ext cx="3175257" cy="971186"/>
      </dsp:txXfrm>
    </dsp:sp>
    <dsp:sp modelId="{0EA92673-9524-124F-8E73-35CF61A6AB1C}">
      <dsp:nvSpPr>
        <dsp:cNvPr id="0" name=""/>
        <dsp:cNvSpPr/>
      </dsp:nvSpPr>
      <dsp:spPr>
        <a:xfrm>
          <a:off x="4387629" y="2722196"/>
          <a:ext cx="1716650" cy="1201599"/>
        </a:xfrm>
        <a:prstGeom prst="roundRect">
          <a:avLst>
            <a:gd name="adj" fmla="val 16670"/>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HelveticaNeueLT Std Lt Cn"/>
              <a:cs typeface="HelveticaNeueLT Std Lt Cn"/>
            </a:rPr>
            <a:t>Good Rate of Return</a:t>
          </a:r>
        </a:p>
      </dsp:txBody>
      <dsp:txXfrm>
        <a:off x="4446297" y="2780864"/>
        <a:ext cx="1599314" cy="1084263"/>
      </dsp:txXfrm>
    </dsp:sp>
    <dsp:sp modelId="{95800DA2-9657-DC4B-B483-84AD21C31AC2}">
      <dsp:nvSpPr>
        <dsp:cNvPr id="0" name=""/>
        <dsp:cNvSpPr/>
      </dsp:nvSpPr>
      <dsp:spPr>
        <a:xfrm>
          <a:off x="6226257" y="2864203"/>
          <a:ext cx="1788853" cy="971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a:latin typeface="HelveticaNeueLT Std Lt Cn"/>
              <a:cs typeface="HelveticaNeueLT Std Lt Cn"/>
            </a:rPr>
            <a:t>$75,000 a day</a:t>
          </a:r>
        </a:p>
      </dsp:txBody>
      <dsp:txXfrm>
        <a:off x="6226257" y="2864203"/>
        <a:ext cx="1788853" cy="9711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F26AAD-7A48-BF43-A456-6A0CE65ADB0B}">
      <dsp:nvSpPr>
        <dsp:cNvPr id="0" name=""/>
        <dsp:cNvSpPr/>
      </dsp:nvSpPr>
      <dsp:spPr>
        <a:xfrm>
          <a:off x="2348" y="146562"/>
          <a:ext cx="2290189" cy="916075"/>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HelveticaNeueLT Std Lt Cn"/>
              <a:cs typeface="HelveticaNeueLT Std Lt Cn"/>
            </a:rPr>
            <a:t>Action</a:t>
          </a:r>
        </a:p>
      </dsp:txBody>
      <dsp:txXfrm>
        <a:off x="2348" y="146562"/>
        <a:ext cx="2290189" cy="916075"/>
      </dsp:txXfrm>
    </dsp:sp>
    <dsp:sp modelId="{51623AB1-1A4F-A946-8EA1-980B4A44E532}">
      <dsp:nvSpPr>
        <dsp:cNvPr id="0" name=""/>
        <dsp:cNvSpPr/>
      </dsp:nvSpPr>
      <dsp:spPr>
        <a:xfrm>
          <a:off x="2348" y="1062637"/>
          <a:ext cx="2290189" cy="2854800"/>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HelveticaNeueLT Std Lt Cn"/>
              <a:cs typeface="HelveticaNeueLT Std Lt Cn"/>
            </a:rPr>
            <a:t>Induce</a:t>
          </a:r>
        </a:p>
        <a:p>
          <a:pPr marL="228600" lvl="1" indent="-228600" algn="l" defTabSz="889000">
            <a:lnSpc>
              <a:spcPct val="90000"/>
            </a:lnSpc>
            <a:spcBef>
              <a:spcPct val="0"/>
            </a:spcBef>
            <a:spcAft>
              <a:spcPct val="15000"/>
            </a:spcAft>
            <a:buChar char="•"/>
          </a:pPr>
          <a:r>
            <a:rPr lang="en-US" sz="2000" kern="1200" dirty="0">
              <a:latin typeface="HelveticaNeueLT Std Lt Cn"/>
              <a:cs typeface="HelveticaNeueLT Std Lt Cn"/>
            </a:rPr>
            <a:t>Recruits</a:t>
          </a:r>
        </a:p>
        <a:p>
          <a:pPr marL="228600" lvl="1" indent="-228600" algn="l" defTabSz="889000">
            <a:lnSpc>
              <a:spcPct val="90000"/>
            </a:lnSpc>
            <a:spcBef>
              <a:spcPct val="0"/>
            </a:spcBef>
            <a:spcAft>
              <a:spcPct val="15000"/>
            </a:spcAft>
            <a:buChar char="•"/>
          </a:pPr>
          <a:r>
            <a:rPr lang="en-US" sz="2000" kern="1200" dirty="0">
              <a:latin typeface="HelveticaNeueLT Std Lt Cn"/>
              <a:cs typeface="HelveticaNeueLT Std Lt Cn"/>
            </a:rPr>
            <a:t>Harbors</a:t>
          </a:r>
        </a:p>
        <a:p>
          <a:pPr marL="228600" lvl="1" indent="-228600" algn="l" defTabSz="889000">
            <a:lnSpc>
              <a:spcPct val="90000"/>
            </a:lnSpc>
            <a:spcBef>
              <a:spcPct val="0"/>
            </a:spcBef>
            <a:spcAft>
              <a:spcPct val="15000"/>
            </a:spcAft>
            <a:buChar char="•"/>
          </a:pPr>
          <a:r>
            <a:rPr lang="en-US" sz="2000" kern="1200" dirty="0">
              <a:latin typeface="HelveticaNeueLT Std Lt Cn"/>
              <a:cs typeface="HelveticaNeueLT Std Lt Cn"/>
            </a:rPr>
            <a:t>Transports</a:t>
          </a:r>
        </a:p>
        <a:p>
          <a:pPr marL="228600" lvl="1" indent="-228600" algn="l" defTabSz="889000">
            <a:lnSpc>
              <a:spcPct val="90000"/>
            </a:lnSpc>
            <a:spcBef>
              <a:spcPct val="0"/>
            </a:spcBef>
            <a:spcAft>
              <a:spcPct val="15000"/>
            </a:spcAft>
            <a:buChar char="•"/>
          </a:pPr>
          <a:r>
            <a:rPr lang="en-US" sz="2000" kern="1200" dirty="0">
              <a:latin typeface="HelveticaNeueLT Std Lt Cn"/>
              <a:cs typeface="HelveticaNeueLT Std Lt Cn"/>
            </a:rPr>
            <a:t>Provides or Obtains</a:t>
          </a:r>
        </a:p>
      </dsp:txBody>
      <dsp:txXfrm>
        <a:off x="2348" y="1062637"/>
        <a:ext cx="2290189" cy="2854800"/>
      </dsp:txXfrm>
    </dsp:sp>
    <dsp:sp modelId="{3E50656F-9786-A248-999F-776108D8D02D}">
      <dsp:nvSpPr>
        <dsp:cNvPr id="0" name=""/>
        <dsp:cNvSpPr/>
      </dsp:nvSpPr>
      <dsp:spPr>
        <a:xfrm>
          <a:off x="2613164" y="146562"/>
          <a:ext cx="2290189" cy="916075"/>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HelveticaNeueLT Std Lt Cn"/>
              <a:cs typeface="HelveticaNeueLT Std Lt Cn"/>
            </a:rPr>
            <a:t>Means*</a:t>
          </a:r>
          <a:endParaRPr lang="en-US" sz="2800" kern="1200" dirty="0"/>
        </a:p>
      </dsp:txBody>
      <dsp:txXfrm>
        <a:off x="2613164" y="146562"/>
        <a:ext cx="2290189" cy="916075"/>
      </dsp:txXfrm>
    </dsp:sp>
    <dsp:sp modelId="{4826E153-1545-1D4A-BB71-DD5BFBE1A931}">
      <dsp:nvSpPr>
        <dsp:cNvPr id="0" name=""/>
        <dsp:cNvSpPr/>
      </dsp:nvSpPr>
      <dsp:spPr>
        <a:xfrm>
          <a:off x="2613164" y="1062637"/>
          <a:ext cx="2290189" cy="2854800"/>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HelveticaNeueLT Std Lt Cn"/>
              <a:cs typeface="HelveticaNeueLT Std Lt Cn"/>
            </a:rPr>
            <a:t>Force</a:t>
          </a:r>
          <a:endParaRPr lang="en-US" sz="2000" kern="1200" dirty="0"/>
        </a:p>
        <a:p>
          <a:pPr marL="228600" lvl="1" indent="-228600" algn="l" defTabSz="889000">
            <a:lnSpc>
              <a:spcPct val="90000"/>
            </a:lnSpc>
            <a:spcBef>
              <a:spcPct val="0"/>
            </a:spcBef>
            <a:spcAft>
              <a:spcPct val="15000"/>
            </a:spcAft>
            <a:buChar char="•"/>
          </a:pPr>
          <a:r>
            <a:rPr lang="en-US" sz="2000" kern="1200" dirty="0">
              <a:latin typeface="HelveticaNeueLT Std Lt Cn"/>
              <a:cs typeface="HelveticaNeueLT Std Lt Cn"/>
            </a:rPr>
            <a:t>Fraud or Coercion</a:t>
          </a:r>
          <a:endParaRPr lang="en-US" sz="2000" kern="1200" dirty="0"/>
        </a:p>
      </dsp:txBody>
      <dsp:txXfrm>
        <a:off x="2613164" y="1062637"/>
        <a:ext cx="2290189" cy="2854800"/>
      </dsp:txXfrm>
    </dsp:sp>
    <dsp:sp modelId="{43955ABD-49AA-1441-9FB3-0B86DB64D710}">
      <dsp:nvSpPr>
        <dsp:cNvPr id="0" name=""/>
        <dsp:cNvSpPr/>
      </dsp:nvSpPr>
      <dsp:spPr>
        <a:xfrm>
          <a:off x="5223980" y="146562"/>
          <a:ext cx="2290189" cy="916075"/>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HelveticaNeueLT Std Lt Cn"/>
              <a:cs typeface="HelveticaNeueLT Std Lt Cn"/>
            </a:rPr>
            <a:t>Purpose</a:t>
          </a:r>
          <a:endParaRPr lang="en-US" sz="2800" kern="1200" dirty="0"/>
        </a:p>
      </dsp:txBody>
      <dsp:txXfrm>
        <a:off x="5223980" y="146562"/>
        <a:ext cx="2290189" cy="916075"/>
      </dsp:txXfrm>
    </dsp:sp>
    <dsp:sp modelId="{C28D5817-69E0-1E4B-8ED5-CA7E0F89A6C5}">
      <dsp:nvSpPr>
        <dsp:cNvPr id="0" name=""/>
        <dsp:cNvSpPr/>
      </dsp:nvSpPr>
      <dsp:spPr>
        <a:xfrm>
          <a:off x="5223980" y="1062637"/>
          <a:ext cx="2290189" cy="2854800"/>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HelveticaNeueLT Std Lt Cn"/>
              <a:cs typeface="HelveticaNeueLT Std Lt Cn"/>
            </a:rPr>
            <a:t>Commercial Sex (Sex Trafficking)</a:t>
          </a:r>
          <a:endParaRPr lang="en-US" sz="2000" kern="1200" dirty="0"/>
        </a:p>
        <a:p>
          <a:pPr marL="228600" lvl="1" indent="-228600" algn="l" defTabSz="889000">
            <a:lnSpc>
              <a:spcPct val="90000"/>
            </a:lnSpc>
            <a:spcBef>
              <a:spcPct val="0"/>
            </a:spcBef>
            <a:spcAft>
              <a:spcPct val="15000"/>
            </a:spcAft>
            <a:buChar char="•"/>
          </a:pPr>
          <a:r>
            <a:rPr lang="en-US" sz="2000" kern="1200" dirty="0">
              <a:latin typeface="HelveticaNeueLT Std Lt Cn"/>
              <a:cs typeface="HelveticaNeueLT Std Lt Cn"/>
            </a:rPr>
            <a:t>Labor/Services (Labor Trafficking)</a:t>
          </a:r>
          <a:endParaRPr lang="en-US" sz="2000" kern="1200" dirty="0"/>
        </a:p>
      </dsp:txBody>
      <dsp:txXfrm>
        <a:off x="5223980" y="1062637"/>
        <a:ext cx="2290189" cy="28548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E979C-6327-1D4D-B6B5-6E061F025E20}">
      <dsp:nvSpPr>
        <dsp:cNvPr id="0" name=""/>
        <dsp:cNvSpPr/>
      </dsp:nvSpPr>
      <dsp:spPr>
        <a:xfrm rot="16200000">
          <a:off x="1322" y="558601"/>
          <a:ext cx="2946796" cy="2946796"/>
        </a:xfrm>
        <a:prstGeom prst="downArrow">
          <a:avLst>
            <a:gd name="adj1" fmla="val 50000"/>
            <a:gd name="adj2" fmla="val 35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HelveticaNeueLT Std Lt Cn"/>
              <a:cs typeface="HelveticaNeueLT Std Lt Cn"/>
            </a:rPr>
            <a:t>Face-to-Face</a:t>
          </a:r>
        </a:p>
      </dsp:txBody>
      <dsp:txXfrm rot="5400000">
        <a:off x="1323" y="1295299"/>
        <a:ext cx="2431107" cy="1473398"/>
      </dsp:txXfrm>
    </dsp:sp>
    <dsp:sp modelId="{4FB40C94-0C47-A942-8F7C-16E09EF33003}">
      <dsp:nvSpPr>
        <dsp:cNvPr id="0" name=""/>
        <dsp:cNvSpPr/>
      </dsp:nvSpPr>
      <dsp:spPr>
        <a:xfrm rot="5400000">
          <a:off x="3147880" y="558601"/>
          <a:ext cx="2946796" cy="2946796"/>
        </a:xfrm>
        <a:prstGeom prst="downArrow">
          <a:avLst>
            <a:gd name="adj1" fmla="val 50000"/>
            <a:gd name="adj2" fmla="val 35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HelveticaNeueLT Std Lt Cn"/>
              <a:cs typeface="HelveticaNeueLT Std Lt Cn"/>
            </a:rPr>
            <a:t>Internet</a:t>
          </a:r>
        </a:p>
      </dsp:txBody>
      <dsp:txXfrm rot="-5400000">
        <a:off x="3663570" y="1295300"/>
        <a:ext cx="2431107" cy="14733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3B47D8-6542-1747-A7D7-D8283CC25361}">
      <dsp:nvSpPr>
        <dsp:cNvPr id="0" name=""/>
        <dsp:cNvSpPr/>
      </dsp:nvSpPr>
      <dsp:spPr>
        <a:xfrm>
          <a:off x="3290789" y="334"/>
          <a:ext cx="1361304" cy="1361304"/>
        </a:xfrm>
        <a:prstGeom prst="ellipse">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HelveticaNeueLT Std Lt Cn"/>
              <a:cs typeface="HelveticaNeueLT Std Lt Cn"/>
            </a:rPr>
            <a:t>Befriend as a peer or love interest</a:t>
          </a:r>
        </a:p>
      </dsp:txBody>
      <dsp:txXfrm>
        <a:off x="3490147" y="199692"/>
        <a:ext cx="962588" cy="962588"/>
      </dsp:txXfrm>
    </dsp:sp>
    <dsp:sp modelId="{2DD2BE77-DF9E-6E48-B18C-BE724A509BE5}">
      <dsp:nvSpPr>
        <dsp:cNvPr id="0" name=""/>
        <dsp:cNvSpPr/>
      </dsp:nvSpPr>
      <dsp:spPr>
        <a:xfrm rot="1800000">
          <a:off x="4666949" y="957479"/>
          <a:ext cx="362556" cy="459440"/>
        </a:xfrm>
        <a:prstGeom prst="righ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4674235" y="1022175"/>
        <a:ext cx="253789" cy="275664"/>
      </dsp:txXfrm>
    </dsp:sp>
    <dsp:sp modelId="{2F5CCD1B-D988-C845-8905-376F0A0CC886}">
      <dsp:nvSpPr>
        <dsp:cNvPr id="0" name=""/>
        <dsp:cNvSpPr/>
      </dsp:nvSpPr>
      <dsp:spPr>
        <a:xfrm>
          <a:off x="5062134" y="1023021"/>
          <a:ext cx="1361304" cy="1361304"/>
        </a:xfrm>
        <a:prstGeom prst="ellipse">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HelveticaNeueLT Std Lt Cn"/>
              <a:cs typeface="HelveticaNeueLT Std Lt Cn"/>
            </a:rPr>
            <a:t>Build rapport and gain trust</a:t>
          </a:r>
          <a:endParaRPr lang="en-US" sz="1300" kern="1200" dirty="0"/>
        </a:p>
      </dsp:txBody>
      <dsp:txXfrm>
        <a:off x="5261492" y="1222379"/>
        <a:ext cx="962588" cy="962588"/>
      </dsp:txXfrm>
    </dsp:sp>
    <dsp:sp modelId="{9E7DFB2B-8270-694A-B6F7-A19CE5654F74}">
      <dsp:nvSpPr>
        <dsp:cNvPr id="0" name=""/>
        <dsp:cNvSpPr/>
      </dsp:nvSpPr>
      <dsp:spPr>
        <a:xfrm rot="5400000">
          <a:off x="5561508" y="2486378"/>
          <a:ext cx="362556" cy="459440"/>
        </a:xfrm>
        <a:prstGeom prst="righ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615892" y="2523883"/>
        <a:ext cx="253789" cy="275664"/>
      </dsp:txXfrm>
    </dsp:sp>
    <dsp:sp modelId="{D818DC40-5942-7541-8C88-FE829B7E0D61}">
      <dsp:nvSpPr>
        <dsp:cNvPr id="0" name=""/>
        <dsp:cNvSpPr/>
      </dsp:nvSpPr>
      <dsp:spPr>
        <a:xfrm>
          <a:off x="5062134" y="3068394"/>
          <a:ext cx="1361304" cy="1361304"/>
        </a:xfrm>
        <a:prstGeom prst="ellipse">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HelveticaNeueLT Std Lt Cn"/>
              <a:cs typeface="HelveticaNeueLT Std Lt Cn"/>
            </a:rPr>
            <a:t>Provide comfort and support</a:t>
          </a:r>
          <a:endParaRPr lang="en-US" sz="1300" kern="1200" dirty="0"/>
        </a:p>
      </dsp:txBody>
      <dsp:txXfrm>
        <a:off x="5261492" y="3267752"/>
        <a:ext cx="962588" cy="962588"/>
      </dsp:txXfrm>
    </dsp:sp>
    <dsp:sp modelId="{E6BA3590-401E-8041-BD03-123A0FF4D570}">
      <dsp:nvSpPr>
        <dsp:cNvPr id="0" name=""/>
        <dsp:cNvSpPr/>
      </dsp:nvSpPr>
      <dsp:spPr>
        <a:xfrm rot="9000000">
          <a:off x="4684722" y="4025539"/>
          <a:ext cx="362556" cy="459440"/>
        </a:xfrm>
        <a:prstGeom prst="righ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4786203" y="4090235"/>
        <a:ext cx="253789" cy="275664"/>
      </dsp:txXfrm>
    </dsp:sp>
    <dsp:sp modelId="{7B60844B-D386-B64F-9B2E-AF05B2A42718}">
      <dsp:nvSpPr>
        <dsp:cNvPr id="0" name=""/>
        <dsp:cNvSpPr/>
      </dsp:nvSpPr>
      <dsp:spPr>
        <a:xfrm>
          <a:off x="3290789" y="4091080"/>
          <a:ext cx="1361304" cy="1361304"/>
        </a:xfrm>
        <a:prstGeom prst="ellipse">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HelveticaNeueLT Std Lt Cn"/>
              <a:cs typeface="HelveticaNeueLT Std Lt Cn"/>
            </a:rPr>
            <a:t>Offer love and attention</a:t>
          </a:r>
          <a:endParaRPr lang="en-US" sz="1300" kern="1200" dirty="0"/>
        </a:p>
      </dsp:txBody>
      <dsp:txXfrm>
        <a:off x="3490147" y="4290438"/>
        <a:ext cx="962588" cy="962588"/>
      </dsp:txXfrm>
    </dsp:sp>
    <dsp:sp modelId="{B722B10F-2FC3-C04F-A9FA-16197F983FD7}">
      <dsp:nvSpPr>
        <dsp:cNvPr id="0" name=""/>
        <dsp:cNvSpPr/>
      </dsp:nvSpPr>
      <dsp:spPr>
        <a:xfrm rot="12600000">
          <a:off x="2913377" y="4035800"/>
          <a:ext cx="362556" cy="459440"/>
        </a:xfrm>
        <a:prstGeom prst="righ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3014858" y="4154880"/>
        <a:ext cx="253789" cy="275664"/>
      </dsp:txXfrm>
    </dsp:sp>
    <dsp:sp modelId="{AD493280-A4FB-FB46-BE3A-362B25C0F964}">
      <dsp:nvSpPr>
        <dsp:cNvPr id="0" name=""/>
        <dsp:cNvSpPr/>
      </dsp:nvSpPr>
      <dsp:spPr>
        <a:xfrm>
          <a:off x="1519443" y="3068394"/>
          <a:ext cx="1361304" cy="1361304"/>
        </a:xfrm>
        <a:prstGeom prst="ellipse">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HelveticaNeueLT Std Lt Cn"/>
              <a:cs typeface="HelveticaNeueLT Std Lt Cn"/>
            </a:rPr>
            <a:t>Invest time, give gifts and promise a better life</a:t>
          </a:r>
          <a:endParaRPr lang="en-US" sz="1300" kern="1200" dirty="0"/>
        </a:p>
      </dsp:txBody>
      <dsp:txXfrm>
        <a:off x="1718801" y="3267752"/>
        <a:ext cx="962588" cy="962588"/>
      </dsp:txXfrm>
    </dsp:sp>
    <dsp:sp modelId="{005612DA-BB8D-FD4F-9631-3FE92F8BFA15}">
      <dsp:nvSpPr>
        <dsp:cNvPr id="0" name=""/>
        <dsp:cNvSpPr/>
      </dsp:nvSpPr>
      <dsp:spPr>
        <a:xfrm rot="16200000">
          <a:off x="2018818" y="2506900"/>
          <a:ext cx="362556" cy="459440"/>
        </a:xfrm>
        <a:prstGeom prst="righ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073202" y="2653172"/>
        <a:ext cx="253789" cy="275664"/>
      </dsp:txXfrm>
    </dsp:sp>
    <dsp:sp modelId="{5DEDAD89-7A90-DE4B-91A6-E16B03A752B0}">
      <dsp:nvSpPr>
        <dsp:cNvPr id="0" name=""/>
        <dsp:cNvSpPr/>
      </dsp:nvSpPr>
      <dsp:spPr>
        <a:xfrm>
          <a:off x="1519443" y="1023021"/>
          <a:ext cx="1361304" cy="1361304"/>
        </a:xfrm>
        <a:prstGeom prst="ellipse">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HelveticaNeueLT Std Lt Cn"/>
              <a:cs typeface="HelveticaNeueLT Std Lt Cn"/>
            </a:rPr>
            <a:t>Entice with drugs and get them hooked</a:t>
          </a:r>
          <a:endParaRPr lang="en-US" sz="1300" kern="1200" dirty="0"/>
        </a:p>
      </dsp:txBody>
      <dsp:txXfrm>
        <a:off x="1718801" y="1222379"/>
        <a:ext cx="962588" cy="962588"/>
      </dsp:txXfrm>
    </dsp:sp>
    <dsp:sp modelId="{A755DE91-626F-4E4C-A1B1-F1D287E732C5}">
      <dsp:nvSpPr>
        <dsp:cNvPr id="0" name=""/>
        <dsp:cNvSpPr/>
      </dsp:nvSpPr>
      <dsp:spPr>
        <a:xfrm rot="19800000">
          <a:off x="2895604" y="967740"/>
          <a:ext cx="362556" cy="459440"/>
        </a:xfrm>
        <a:prstGeom prst="righ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902890" y="1086820"/>
        <a:ext cx="253789" cy="2756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15735-2DF3-294D-9C0F-88FD06687F80}">
      <dsp:nvSpPr>
        <dsp:cNvPr id="0" name=""/>
        <dsp:cNvSpPr/>
      </dsp:nvSpPr>
      <dsp:spPr>
        <a:xfrm>
          <a:off x="0" y="373947"/>
          <a:ext cx="6237112" cy="5040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39F59B-452B-5F4A-B461-17B1F8AEBCE9}">
      <dsp:nvSpPr>
        <dsp:cNvPr id="0" name=""/>
        <dsp:cNvSpPr/>
      </dsp:nvSpPr>
      <dsp:spPr>
        <a:xfrm>
          <a:off x="311855" y="78747"/>
          <a:ext cx="4365978" cy="590400"/>
        </a:xfrm>
        <a:prstGeom prst="round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024" tIns="0" rIns="165024"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HelveticaNeueLT Std Lt Cn"/>
              <a:cs typeface="HelveticaNeueLT Std Lt Cn"/>
            </a:rPr>
            <a:t>Underdeveloped skills</a:t>
          </a:r>
        </a:p>
      </dsp:txBody>
      <dsp:txXfrm>
        <a:off x="340676" y="107568"/>
        <a:ext cx="4308336" cy="532758"/>
      </dsp:txXfrm>
    </dsp:sp>
    <dsp:sp modelId="{139608BA-90B8-DC44-8CE2-7B4079A6CE11}">
      <dsp:nvSpPr>
        <dsp:cNvPr id="0" name=""/>
        <dsp:cNvSpPr/>
      </dsp:nvSpPr>
      <dsp:spPr>
        <a:xfrm>
          <a:off x="0" y="1281148"/>
          <a:ext cx="6237112" cy="5040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0B5598-A305-A04D-8A26-6A5BE4FAF792}">
      <dsp:nvSpPr>
        <dsp:cNvPr id="0" name=""/>
        <dsp:cNvSpPr/>
      </dsp:nvSpPr>
      <dsp:spPr>
        <a:xfrm>
          <a:off x="311855" y="985947"/>
          <a:ext cx="4365978" cy="590400"/>
        </a:xfrm>
        <a:prstGeom prst="round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024" tIns="0" rIns="165024"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HelveticaNeueLT Std Lt Cn"/>
              <a:cs typeface="HelveticaNeueLT Std Lt Cn"/>
            </a:rPr>
            <a:t>Little experience with developing healthy relationships</a:t>
          </a:r>
        </a:p>
      </dsp:txBody>
      <dsp:txXfrm>
        <a:off x="340676" y="1014768"/>
        <a:ext cx="4308336" cy="532758"/>
      </dsp:txXfrm>
    </dsp:sp>
    <dsp:sp modelId="{57EB4D5D-B1D8-3340-A9A1-20F044A40BBF}">
      <dsp:nvSpPr>
        <dsp:cNvPr id="0" name=""/>
        <dsp:cNvSpPr/>
      </dsp:nvSpPr>
      <dsp:spPr>
        <a:xfrm>
          <a:off x="0" y="2188348"/>
          <a:ext cx="6237112" cy="5040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236E67-3849-5146-9589-15BEC2934652}">
      <dsp:nvSpPr>
        <dsp:cNvPr id="0" name=""/>
        <dsp:cNvSpPr/>
      </dsp:nvSpPr>
      <dsp:spPr>
        <a:xfrm>
          <a:off x="311855" y="1893148"/>
          <a:ext cx="4365978" cy="590400"/>
        </a:xfrm>
        <a:prstGeom prst="round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024" tIns="0" rIns="165024"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HelveticaNeueLT Std Lt Cn"/>
              <a:cs typeface="HelveticaNeueLT Std Lt Cn"/>
            </a:rPr>
            <a:t>Trafficker manipulation makes bonding easier</a:t>
          </a:r>
        </a:p>
      </dsp:txBody>
      <dsp:txXfrm>
        <a:off x="340676" y="1921969"/>
        <a:ext cx="4308336" cy="532758"/>
      </dsp:txXfrm>
    </dsp:sp>
    <dsp:sp modelId="{EC7875F9-FFF2-0444-8D8A-3CA58A60336A}">
      <dsp:nvSpPr>
        <dsp:cNvPr id="0" name=""/>
        <dsp:cNvSpPr/>
      </dsp:nvSpPr>
      <dsp:spPr>
        <a:xfrm>
          <a:off x="0" y="3095548"/>
          <a:ext cx="6237112" cy="5040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0B0B60-717D-6549-8357-195CE1C75EB8}">
      <dsp:nvSpPr>
        <dsp:cNvPr id="0" name=""/>
        <dsp:cNvSpPr/>
      </dsp:nvSpPr>
      <dsp:spPr>
        <a:xfrm>
          <a:off x="311855" y="2800348"/>
          <a:ext cx="4365978" cy="590400"/>
        </a:xfrm>
        <a:prstGeom prst="round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024" tIns="0" rIns="165024"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HelveticaNeueLT Std Lt Cn"/>
              <a:cs typeface="HelveticaNeueLT Std Lt Cn"/>
            </a:rPr>
            <a:t>No need for chains</a:t>
          </a:r>
        </a:p>
      </dsp:txBody>
      <dsp:txXfrm>
        <a:off x="340676" y="2829169"/>
        <a:ext cx="4308336" cy="5327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15735-2DF3-294D-9C0F-88FD06687F80}">
      <dsp:nvSpPr>
        <dsp:cNvPr id="0" name=""/>
        <dsp:cNvSpPr/>
      </dsp:nvSpPr>
      <dsp:spPr>
        <a:xfrm>
          <a:off x="0" y="362986"/>
          <a:ext cx="7591780" cy="5292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39F59B-452B-5F4A-B461-17B1F8AEBCE9}">
      <dsp:nvSpPr>
        <dsp:cNvPr id="0" name=""/>
        <dsp:cNvSpPr/>
      </dsp:nvSpPr>
      <dsp:spPr>
        <a:xfrm>
          <a:off x="379589" y="53026"/>
          <a:ext cx="5314246" cy="61992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0866" tIns="0" rIns="200866" bIns="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HelveticaNeueLT Std Lt Cn"/>
              <a:cs typeface="HelveticaNeueLT Std Lt Cn"/>
            </a:rPr>
            <a:t>Minimal support, multiple placements, homelessness, family disconnect</a:t>
          </a:r>
        </a:p>
      </dsp:txBody>
      <dsp:txXfrm>
        <a:off x="409851" y="83288"/>
        <a:ext cx="5253722" cy="559396"/>
      </dsp:txXfrm>
    </dsp:sp>
    <dsp:sp modelId="{139608BA-90B8-DC44-8CE2-7B4079A6CE11}">
      <dsp:nvSpPr>
        <dsp:cNvPr id="0" name=""/>
        <dsp:cNvSpPr/>
      </dsp:nvSpPr>
      <dsp:spPr>
        <a:xfrm>
          <a:off x="0" y="1315546"/>
          <a:ext cx="7591780" cy="5292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0B5598-A305-A04D-8A26-6A5BE4FAF792}">
      <dsp:nvSpPr>
        <dsp:cNvPr id="0" name=""/>
        <dsp:cNvSpPr/>
      </dsp:nvSpPr>
      <dsp:spPr>
        <a:xfrm>
          <a:off x="379589" y="1005586"/>
          <a:ext cx="5314246" cy="61992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0866" tIns="0" rIns="200866" bIns="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HelveticaNeueLT Std Lt Cn"/>
              <a:cs typeface="HelveticaNeueLT Std Lt Cn"/>
            </a:rPr>
            <a:t>Family history of prostitution, abuse or neglect, domestic violence</a:t>
          </a:r>
        </a:p>
      </dsp:txBody>
      <dsp:txXfrm>
        <a:off x="409851" y="1035848"/>
        <a:ext cx="5253722" cy="559396"/>
      </dsp:txXfrm>
    </dsp:sp>
    <dsp:sp modelId="{57EB4D5D-B1D8-3340-A9A1-20F044A40BBF}">
      <dsp:nvSpPr>
        <dsp:cNvPr id="0" name=""/>
        <dsp:cNvSpPr/>
      </dsp:nvSpPr>
      <dsp:spPr>
        <a:xfrm>
          <a:off x="0" y="2268106"/>
          <a:ext cx="7591780" cy="5292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236E67-3849-5146-9589-15BEC2934652}">
      <dsp:nvSpPr>
        <dsp:cNvPr id="0" name=""/>
        <dsp:cNvSpPr/>
      </dsp:nvSpPr>
      <dsp:spPr>
        <a:xfrm>
          <a:off x="379589" y="1958146"/>
          <a:ext cx="5314246" cy="61992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0866" tIns="0" rIns="200866" bIns="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HelveticaNeueLT Std Lt Cn"/>
              <a:cs typeface="HelveticaNeueLT Std Lt Cn"/>
            </a:rPr>
            <a:t>Guardianship by unrelated adult, unwilling to give home address</a:t>
          </a:r>
        </a:p>
      </dsp:txBody>
      <dsp:txXfrm>
        <a:off x="409851" y="1988408"/>
        <a:ext cx="5253722" cy="559396"/>
      </dsp:txXfrm>
    </dsp:sp>
    <dsp:sp modelId="{EC7875F9-FFF2-0444-8D8A-3CA58A60336A}">
      <dsp:nvSpPr>
        <dsp:cNvPr id="0" name=""/>
        <dsp:cNvSpPr/>
      </dsp:nvSpPr>
      <dsp:spPr>
        <a:xfrm>
          <a:off x="0" y="3220666"/>
          <a:ext cx="7591780" cy="5292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0B0B60-717D-6549-8357-195CE1C75EB8}">
      <dsp:nvSpPr>
        <dsp:cNvPr id="0" name=""/>
        <dsp:cNvSpPr/>
      </dsp:nvSpPr>
      <dsp:spPr>
        <a:xfrm>
          <a:off x="379589" y="2910706"/>
          <a:ext cx="5314246" cy="61992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0866" tIns="0" rIns="200866" bIns="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HelveticaNeueLT Std Lt Cn"/>
              <a:cs typeface="HelveticaNeueLT Std Lt Cn"/>
            </a:rPr>
            <a:t>Fearful of consequences for not following rules</a:t>
          </a:r>
        </a:p>
      </dsp:txBody>
      <dsp:txXfrm>
        <a:off x="409851" y="2940968"/>
        <a:ext cx="5253722" cy="559396"/>
      </dsp:txXfrm>
    </dsp:sp>
    <dsp:sp modelId="{9746A526-ED9F-2646-A016-36EC767CAF25}">
      <dsp:nvSpPr>
        <dsp:cNvPr id="0" name=""/>
        <dsp:cNvSpPr/>
      </dsp:nvSpPr>
      <dsp:spPr>
        <a:xfrm>
          <a:off x="0" y="4173226"/>
          <a:ext cx="7591780" cy="5292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538490-65A6-834B-B8DF-8324FF0000BF}">
      <dsp:nvSpPr>
        <dsp:cNvPr id="0" name=""/>
        <dsp:cNvSpPr/>
      </dsp:nvSpPr>
      <dsp:spPr>
        <a:xfrm>
          <a:off x="379589" y="3863266"/>
          <a:ext cx="5314246" cy="61992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0866" tIns="0" rIns="200866" bIns="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HelveticaNeueLT Std Lt Cn"/>
              <a:cs typeface="HelveticaNeueLT Std Lt Cn"/>
            </a:rPr>
            <a:t>Lives in hotel, frequent travel, concerned about immigration status</a:t>
          </a:r>
        </a:p>
      </dsp:txBody>
      <dsp:txXfrm>
        <a:off x="409851" y="3893528"/>
        <a:ext cx="5253722" cy="5593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15735-2DF3-294D-9C0F-88FD06687F80}">
      <dsp:nvSpPr>
        <dsp:cNvPr id="0" name=""/>
        <dsp:cNvSpPr/>
      </dsp:nvSpPr>
      <dsp:spPr>
        <a:xfrm>
          <a:off x="0" y="961214"/>
          <a:ext cx="7968076" cy="554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39F59B-452B-5F4A-B461-17B1F8AEBCE9}">
      <dsp:nvSpPr>
        <dsp:cNvPr id="0" name=""/>
        <dsp:cNvSpPr/>
      </dsp:nvSpPr>
      <dsp:spPr>
        <a:xfrm>
          <a:off x="398403" y="636494"/>
          <a:ext cx="5577653" cy="64944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0822" tIns="0" rIns="210822" bIns="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HelveticaNeueLT Std Lt Cn"/>
              <a:cs typeface="HelveticaNeueLT Std Lt Cn"/>
            </a:rPr>
            <a:t>Signs of trauma, paranoid/fearful, guilt/shame</a:t>
          </a:r>
        </a:p>
      </dsp:txBody>
      <dsp:txXfrm>
        <a:off x="430106" y="668197"/>
        <a:ext cx="5514247" cy="586034"/>
      </dsp:txXfrm>
    </dsp:sp>
    <dsp:sp modelId="{139608BA-90B8-DC44-8CE2-7B4079A6CE11}">
      <dsp:nvSpPr>
        <dsp:cNvPr id="0" name=""/>
        <dsp:cNvSpPr/>
      </dsp:nvSpPr>
      <dsp:spPr>
        <a:xfrm>
          <a:off x="0" y="1959134"/>
          <a:ext cx="7968076" cy="554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0B5598-A305-A04D-8A26-6A5BE4FAF792}">
      <dsp:nvSpPr>
        <dsp:cNvPr id="0" name=""/>
        <dsp:cNvSpPr/>
      </dsp:nvSpPr>
      <dsp:spPr>
        <a:xfrm>
          <a:off x="398403" y="1634414"/>
          <a:ext cx="5577653" cy="64944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0822" tIns="0" rIns="210822" bIns="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HelveticaNeueLT Std Lt Cn"/>
              <a:cs typeface="HelveticaNeueLT Std Lt Cn"/>
            </a:rPr>
            <a:t>Emotional extremes, numbness, angry/belligerent, depressed/submissive</a:t>
          </a:r>
        </a:p>
      </dsp:txBody>
      <dsp:txXfrm>
        <a:off x="430106" y="1666117"/>
        <a:ext cx="5514247" cy="586034"/>
      </dsp:txXfrm>
    </dsp:sp>
    <dsp:sp modelId="{57EB4D5D-B1D8-3340-A9A1-20F044A40BBF}">
      <dsp:nvSpPr>
        <dsp:cNvPr id="0" name=""/>
        <dsp:cNvSpPr/>
      </dsp:nvSpPr>
      <dsp:spPr>
        <a:xfrm>
          <a:off x="0" y="2957054"/>
          <a:ext cx="7968076" cy="554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236E67-3849-5146-9589-15BEC2934652}">
      <dsp:nvSpPr>
        <dsp:cNvPr id="0" name=""/>
        <dsp:cNvSpPr/>
      </dsp:nvSpPr>
      <dsp:spPr>
        <a:xfrm>
          <a:off x="398403" y="2632334"/>
          <a:ext cx="5577653" cy="64944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0822" tIns="0" rIns="210822" bIns="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HelveticaNeueLT Std Lt Cn"/>
              <a:cs typeface="HelveticaNeueLT Std Lt Cn"/>
            </a:rPr>
            <a:t>Behavioral changes, sleeping in school, overtly sexual, preoccupied with money</a:t>
          </a:r>
        </a:p>
      </dsp:txBody>
      <dsp:txXfrm>
        <a:off x="430106" y="2664037"/>
        <a:ext cx="5514247" cy="586034"/>
      </dsp:txXfrm>
    </dsp:sp>
    <dsp:sp modelId="{EC7875F9-FFF2-0444-8D8A-3CA58A60336A}">
      <dsp:nvSpPr>
        <dsp:cNvPr id="0" name=""/>
        <dsp:cNvSpPr/>
      </dsp:nvSpPr>
      <dsp:spPr>
        <a:xfrm>
          <a:off x="0" y="3954974"/>
          <a:ext cx="7968076" cy="554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0B0B60-717D-6549-8357-195CE1C75EB8}">
      <dsp:nvSpPr>
        <dsp:cNvPr id="0" name=""/>
        <dsp:cNvSpPr/>
      </dsp:nvSpPr>
      <dsp:spPr>
        <a:xfrm>
          <a:off x="398403" y="3630254"/>
          <a:ext cx="5577653" cy="64944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0822" tIns="0" rIns="210822" bIns="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HelveticaNeueLT Std Lt Cn"/>
              <a:cs typeface="HelveticaNeueLT Std Lt Cn"/>
            </a:rPr>
            <a:t>Truancy, gang affiliation, hanging out with older men/women</a:t>
          </a:r>
        </a:p>
      </dsp:txBody>
      <dsp:txXfrm>
        <a:off x="430106" y="3661957"/>
        <a:ext cx="5514247" cy="58603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15735-2DF3-294D-9C0F-88FD06687F80}">
      <dsp:nvSpPr>
        <dsp:cNvPr id="0" name=""/>
        <dsp:cNvSpPr/>
      </dsp:nvSpPr>
      <dsp:spPr>
        <a:xfrm>
          <a:off x="0" y="362986"/>
          <a:ext cx="7591780" cy="5292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39F59B-452B-5F4A-B461-17B1F8AEBCE9}">
      <dsp:nvSpPr>
        <dsp:cNvPr id="0" name=""/>
        <dsp:cNvSpPr/>
      </dsp:nvSpPr>
      <dsp:spPr>
        <a:xfrm>
          <a:off x="379589" y="53026"/>
          <a:ext cx="5314246" cy="61992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0866" tIns="0" rIns="200866" bIns="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HelveticaNeueLT Std Lt Cn"/>
              <a:cs typeface="HelveticaNeueLT Std Lt Cn"/>
            </a:rPr>
            <a:t>Substance abuse, unexplained bruises/injuries, chronic dental problems</a:t>
          </a:r>
        </a:p>
      </dsp:txBody>
      <dsp:txXfrm>
        <a:off x="409851" y="83288"/>
        <a:ext cx="5253722" cy="559396"/>
      </dsp:txXfrm>
    </dsp:sp>
    <dsp:sp modelId="{139608BA-90B8-DC44-8CE2-7B4079A6CE11}">
      <dsp:nvSpPr>
        <dsp:cNvPr id="0" name=""/>
        <dsp:cNvSpPr/>
      </dsp:nvSpPr>
      <dsp:spPr>
        <a:xfrm>
          <a:off x="0" y="1315546"/>
          <a:ext cx="7591780" cy="5292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0B5598-A305-A04D-8A26-6A5BE4FAF792}">
      <dsp:nvSpPr>
        <dsp:cNvPr id="0" name=""/>
        <dsp:cNvSpPr/>
      </dsp:nvSpPr>
      <dsp:spPr>
        <a:xfrm>
          <a:off x="379589" y="1005586"/>
          <a:ext cx="5314246" cy="61992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0866" tIns="0" rIns="200866" bIns="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HelveticaNeueLT Std Lt Cn"/>
              <a:cs typeface="HelveticaNeueLT Std Lt Cn"/>
            </a:rPr>
            <a:t>Malnourishment, Hunger</a:t>
          </a:r>
        </a:p>
      </dsp:txBody>
      <dsp:txXfrm>
        <a:off x="409851" y="1035848"/>
        <a:ext cx="5253722" cy="559396"/>
      </dsp:txXfrm>
    </dsp:sp>
    <dsp:sp modelId="{57EB4D5D-B1D8-3340-A9A1-20F044A40BBF}">
      <dsp:nvSpPr>
        <dsp:cNvPr id="0" name=""/>
        <dsp:cNvSpPr/>
      </dsp:nvSpPr>
      <dsp:spPr>
        <a:xfrm>
          <a:off x="0" y="2268106"/>
          <a:ext cx="7591780" cy="5292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236E67-3849-5146-9589-15BEC2934652}">
      <dsp:nvSpPr>
        <dsp:cNvPr id="0" name=""/>
        <dsp:cNvSpPr/>
      </dsp:nvSpPr>
      <dsp:spPr>
        <a:xfrm>
          <a:off x="379589" y="1958146"/>
          <a:ext cx="5314246" cy="61992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0866" tIns="0" rIns="200866" bIns="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HelveticaNeueLT Std Lt Cn"/>
              <a:cs typeface="HelveticaNeueLT Std Lt Cn"/>
            </a:rPr>
            <a:t>Extreme fatigue</a:t>
          </a:r>
        </a:p>
      </dsp:txBody>
      <dsp:txXfrm>
        <a:off x="409851" y="1988408"/>
        <a:ext cx="5253722" cy="559396"/>
      </dsp:txXfrm>
    </dsp:sp>
    <dsp:sp modelId="{EC7875F9-FFF2-0444-8D8A-3CA58A60336A}">
      <dsp:nvSpPr>
        <dsp:cNvPr id="0" name=""/>
        <dsp:cNvSpPr/>
      </dsp:nvSpPr>
      <dsp:spPr>
        <a:xfrm>
          <a:off x="0" y="3220666"/>
          <a:ext cx="7591780" cy="5292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0B0B60-717D-6549-8357-195CE1C75EB8}">
      <dsp:nvSpPr>
        <dsp:cNvPr id="0" name=""/>
        <dsp:cNvSpPr/>
      </dsp:nvSpPr>
      <dsp:spPr>
        <a:xfrm>
          <a:off x="379589" y="2910706"/>
          <a:ext cx="5314246" cy="61992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0866" tIns="0" rIns="200866" bIns="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HelveticaNeueLT Std Lt Cn"/>
              <a:cs typeface="HelveticaNeueLT Std Lt Cn"/>
            </a:rPr>
            <a:t>Sexually transmitted infections</a:t>
          </a:r>
        </a:p>
      </dsp:txBody>
      <dsp:txXfrm>
        <a:off x="409851" y="2940968"/>
        <a:ext cx="5253722" cy="559396"/>
      </dsp:txXfrm>
    </dsp:sp>
    <dsp:sp modelId="{9746A526-ED9F-2646-A016-36EC767CAF25}">
      <dsp:nvSpPr>
        <dsp:cNvPr id="0" name=""/>
        <dsp:cNvSpPr/>
      </dsp:nvSpPr>
      <dsp:spPr>
        <a:xfrm>
          <a:off x="0" y="4173226"/>
          <a:ext cx="7591780" cy="5292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538490-65A6-834B-B8DF-8324FF0000BF}">
      <dsp:nvSpPr>
        <dsp:cNvPr id="0" name=""/>
        <dsp:cNvSpPr/>
      </dsp:nvSpPr>
      <dsp:spPr>
        <a:xfrm>
          <a:off x="379589" y="3863266"/>
          <a:ext cx="5314246" cy="61992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0866" tIns="0" rIns="200866" bIns="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HelveticaNeueLT Std Lt Cn"/>
              <a:cs typeface="HelveticaNeueLT Std Lt Cn"/>
            </a:rPr>
            <a:t>Multiple pregnancies, miscarriages, terminations</a:t>
          </a:r>
        </a:p>
      </dsp:txBody>
      <dsp:txXfrm>
        <a:off x="409851" y="3893528"/>
        <a:ext cx="5253722" cy="55939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15735-2DF3-294D-9C0F-88FD06687F80}">
      <dsp:nvSpPr>
        <dsp:cNvPr id="0" name=""/>
        <dsp:cNvSpPr/>
      </dsp:nvSpPr>
      <dsp:spPr>
        <a:xfrm>
          <a:off x="0" y="361186"/>
          <a:ext cx="7798742" cy="428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39F59B-452B-5F4A-B461-17B1F8AEBCE9}">
      <dsp:nvSpPr>
        <dsp:cNvPr id="0" name=""/>
        <dsp:cNvSpPr/>
      </dsp:nvSpPr>
      <dsp:spPr>
        <a:xfrm>
          <a:off x="389937" y="110266"/>
          <a:ext cx="5459119" cy="50184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6342" tIns="0" rIns="206342" bIns="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HelveticaNeueLT Std Lt Cn"/>
              <a:cs typeface="HelveticaNeueLT Std Lt Cn"/>
            </a:rPr>
            <a:t>Inappropriate dress–weather, location, age</a:t>
          </a:r>
        </a:p>
      </dsp:txBody>
      <dsp:txXfrm>
        <a:off x="414435" y="134764"/>
        <a:ext cx="5410123" cy="452844"/>
      </dsp:txXfrm>
    </dsp:sp>
    <dsp:sp modelId="{139608BA-90B8-DC44-8CE2-7B4079A6CE11}">
      <dsp:nvSpPr>
        <dsp:cNvPr id="0" name=""/>
        <dsp:cNvSpPr/>
      </dsp:nvSpPr>
      <dsp:spPr>
        <a:xfrm>
          <a:off x="0" y="1132306"/>
          <a:ext cx="7798742" cy="428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0B5598-A305-A04D-8A26-6A5BE4FAF792}">
      <dsp:nvSpPr>
        <dsp:cNvPr id="0" name=""/>
        <dsp:cNvSpPr/>
      </dsp:nvSpPr>
      <dsp:spPr>
        <a:xfrm>
          <a:off x="389937" y="881386"/>
          <a:ext cx="5459119" cy="50184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6342" tIns="0" rIns="206342" bIns="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HelveticaNeueLT Std Lt Cn"/>
              <a:cs typeface="HelveticaNeueLT Std Lt Cn"/>
            </a:rPr>
            <a:t>Branding or tattoos</a:t>
          </a:r>
        </a:p>
      </dsp:txBody>
      <dsp:txXfrm>
        <a:off x="414435" y="905884"/>
        <a:ext cx="5410123" cy="452844"/>
      </dsp:txXfrm>
    </dsp:sp>
    <dsp:sp modelId="{57EB4D5D-B1D8-3340-A9A1-20F044A40BBF}">
      <dsp:nvSpPr>
        <dsp:cNvPr id="0" name=""/>
        <dsp:cNvSpPr/>
      </dsp:nvSpPr>
      <dsp:spPr>
        <a:xfrm>
          <a:off x="0" y="1903426"/>
          <a:ext cx="7798742" cy="428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236E67-3849-5146-9589-15BEC2934652}">
      <dsp:nvSpPr>
        <dsp:cNvPr id="0" name=""/>
        <dsp:cNvSpPr/>
      </dsp:nvSpPr>
      <dsp:spPr>
        <a:xfrm>
          <a:off x="389937" y="1652506"/>
          <a:ext cx="5459119" cy="50184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6342" tIns="0" rIns="206342" bIns="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HelveticaNeueLT Std Lt Cn"/>
              <a:cs typeface="HelveticaNeueLT Std Lt Cn"/>
            </a:rPr>
            <a:t>New hairstyle, professional manicure, clothes, shoes, electronics</a:t>
          </a:r>
        </a:p>
      </dsp:txBody>
      <dsp:txXfrm>
        <a:off x="414435" y="1677004"/>
        <a:ext cx="5410123" cy="452844"/>
      </dsp:txXfrm>
    </dsp:sp>
    <dsp:sp modelId="{EC7875F9-FFF2-0444-8D8A-3CA58A60336A}">
      <dsp:nvSpPr>
        <dsp:cNvPr id="0" name=""/>
        <dsp:cNvSpPr/>
      </dsp:nvSpPr>
      <dsp:spPr>
        <a:xfrm>
          <a:off x="0" y="2674546"/>
          <a:ext cx="7798742" cy="428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0B0B60-717D-6549-8357-195CE1C75EB8}">
      <dsp:nvSpPr>
        <dsp:cNvPr id="0" name=""/>
        <dsp:cNvSpPr/>
      </dsp:nvSpPr>
      <dsp:spPr>
        <a:xfrm>
          <a:off x="389937" y="2423626"/>
          <a:ext cx="5459119" cy="50184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6342" tIns="0" rIns="206342" bIns="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HelveticaNeueLT Std Lt Cn"/>
              <a:cs typeface="HelveticaNeueLT Std Lt Cn"/>
            </a:rPr>
            <a:t>Large amount of cash, prepaid credit cards, hotel keys, receipts, cell phones</a:t>
          </a:r>
        </a:p>
      </dsp:txBody>
      <dsp:txXfrm>
        <a:off x="414435" y="2448124"/>
        <a:ext cx="5410123" cy="452844"/>
      </dsp:txXfrm>
    </dsp:sp>
    <dsp:sp modelId="{9746A526-ED9F-2646-A016-36EC767CAF25}">
      <dsp:nvSpPr>
        <dsp:cNvPr id="0" name=""/>
        <dsp:cNvSpPr/>
      </dsp:nvSpPr>
      <dsp:spPr>
        <a:xfrm>
          <a:off x="0" y="3445666"/>
          <a:ext cx="7798742" cy="428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538490-65A6-834B-B8DF-8324FF0000BF}">
      <dsp:nvSpPr>
        <dsp:cNvPr id="0" name=""/>
        <dsp:cNvSpPr/>
      </dsp:nvSpPr>
      <dsp:spPr>
        <a:xfrm>
          <a:off x="389937" y="3194746"/>
          <a:ext cx="5459119" cy="50184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6342" tIns="0" rIns="206342" bIns="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HelveticaNeueLT Std Lt Cn"/>
              <a:cs typeface="HelveticaNeueLT Std Lt Cn"/>
            </a:rPr>
            <a:t>Presence of overly controlling person</a:t>
          </a:r>
        </a:p>
      </dsp:txBody>
      <dsp:txXfrm>
        <a:off x="414435" y="3219244"/>
        <a:ext cx="5410123" cy="452844"/>
      </dsp:txXfrm>
    </dsp:sp>
    <dsp:sp modelId="{FF0148FC-92D0-D14D-9C2D-21757C42ACA3}">
      <dsp:nvSpPr>
        <dsp:cNvPr id="0" name=""/>
        <dsp:cNvSpPr/>
      </dsp:nvSpPr>
      <dsp:spPr>
        <a:xfrm>
          <a:off x="0" y="4216786"/>
          <a:ext cx="7798742" cy="428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48F9A0-2FCD-F142-9B11-2B17CEE626FA}">
      <dsp:nvSpPr>
        <dsp:cNvPr id="0" name=""/>
        <dsp:cNvSpPr/>
      </dsp:nvSpPr>
      <dsp:spPr>
        <a:xfrm>
          <a:off x="389937" y="3965866"/>
          <a:ext cx="5459119" cy="50184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6342" tIns="0" rIns="206342" bIns="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HelveticaNeueLT Std Lt Cn"/>
              <a:cs typeface="HelveticaNeueLT Std Lt Cn"/>
            </a:rPr>
            <a:t>Seeking approval before answering questions</a:t>
          </a:r>
          <a:endParaRPr lang="en-US" sz="1700" kern="1200" dirty="0"/>
        </a:p>
      </dsp:txBody>
      <dsp:txXfrm>
        <a:off x="414435" y="3990364"/>
        <a:ext cx="5410123" cy="45284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425FC-024A-274E-9C2A-27FC03EC553A}">
      <dsp:nvSpPr>
        <dsp:cNvPr id="0" name=""/>
        <dsp:cNvSpPr/>
      </dsp:nvSpPr>
      <dsp:spPr>
        <a:xfrm>
          <a:off x="0" y="444411"/>
          <a:ext cx="4574543" cy="478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4A24221-3363-024D-836A-64ACE2E6D672}">
      <dsp:nvSpPr>
        <dsp:cNvPr id="0" name=""/>
        <dsp:cNvSpPr/>
      </dsp:nvSpPr>
      <dsp:spPr>
        <a:xfrm>
          <a:off x="228727" y="163971"/>
          <a:ext cx="3202180" cy="56088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035" tIns="0" rIns="121035" bIns="0" numCol="1" spcCol="1270" anchor="ctr" anchorCtr="0">
          <a:noAutofit/>
        </a:bodyPr>
        <a:lstStyle/>
        <a:p>
          <a:pPr marL="0" lvl="0" indent="0" algn="l" defTabSz="844550">
            <a:lnSpc>
              <a:spcPct val="90000"/>
            </a:lnSpc>
            <a:spcBef>
              <a:spcPct val="0"/>
            </a:spcBef>
            <a:spcAft>
              <a:spcPct val="35000"/>
            </a:spcAft>
            <a:buNone/>
          </a:pPr>
          <a:r>
            <a:rPr lang="en-US" sz="1900" kern="1200" dirty="0">
              <a:latin typeface="HelveticaNeueLT Std Lt Cn"/>
              <a:cs typeface="HelveticaNeueLT Std Lt Cn"/>
            </a:rPr>
            <a:t>Human Trafficking Commission</a:t>
          </a:r>
        </a:p>
      </dsp:txBody>
      <dsp:txXfrm>
        <a:off x="256107" y="191351"/>
        <a:ext cx="3147420" cy="506120"/>
      </dsp:txXfrm>
    </dsp:sp>
    <dsp:sp modelId="{A56C2A48-1C29-514E-AF97-1C02EEDEDD46}">
      <dsp:nvSpPr>
        <dsp:cNvPr id="0" name=""/>
        <dsp:cNvSpPr/>
      </dsp:nvSpPr>
      <dsp:spPr>
        <a:xfrm>
          <a:off x="0" y="1306251"/>
          <a:ext cx="4574543" cy="478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5871289-6C12-1F41-8DB2-1B468C0731C9}">
      <dsp:nvSpPr>
        <dsp:cNvPr id="0" name=""/>
        <dsp:cNvSpPr/>
      </dsp:nvSpPr>
      <dsp:spPr>
        <a:xfrm>
          <a:off x="228727" y="1025811"/>
          <a:ext cx="3202180" cy="56088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035" tIns="0" rIns="121035" bIns="0" numCol="1" spcCol="1270" anchor="ctr" anchorCtr="0">
          <a:noAutofit/>
        </a:bodyPr>
        <a:lstStyle/>
        <a:p>
          <a:pPr marL="0" lvl="0" indent="0" algn="l" defTabSz="844550">
            <a:lnSpc>
              <a:spcPct val="90000"/>
            </a:lnSpc>
            <a:spcBef>
              <a:spcPct val="0"/>
            </a:spcBef>
            <a:spcAft>
              <a:spcPct val="35000"/>
            </a:spcAft>
            <a:buNone/>
          </a:pPr>
          <a:r>
            <a:rPr lang="en-US" sz="1900" kern="1200" dirty="0">
              <a:latin typeface="HelveticaNeueLT Std Lt Cn"/>
              <a:cs typeface="HelveticaNeueLT Std Lt Cn"/>
            </a:rPr>
            <a:t>Ohio Organized Crime Investigations Commission</a:t>
          </a:r>
        </a:p>
      </dsp:txBody>
      <dsp:txXfrm>
        <a:off x="256107" y="1053191"/>
        <a:ext cx="3147420" cy="506120"/>
      </dsp:txXfrm>
    </dsp:sp>
    <dsp:sp modelId="{3B7D5836-120A-B042-915D-EBBFCDE3B751}">
      <dsp:nvSpPr>
        <dsp:cNvPr id="0" name=""/>
        <dsp:cNvSpPr/>
      </dsp:nvSpPr>
      <dsp:spPr>
        <a:xfrm>
          <a:off x="0" y="2168091"/>
          <a:ext cx="4574543" cy="478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8231BF6-CFF7-4E45-8714-F2FC0B0997F6}">
      <dsp:nvSpPr>
        <dsp:cNvPr id="0" name=""/>
        <dsp:cNvSpPr/>
      </dsp:nvSpPr>
      <dsp:spPr>
        <a:xfrm>
          <a:off x="228727" y="1887651"/>
          <a:ext cx="3202180" cy="56088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035" tIns="0" rIns="121035" bIns="0" numCol="1" spcCol="1270" anchor="ctr" anchorCtr="0">
          <a:noAutofit/>
        </a:bodyPr>
        <a:lstStyle/>
        <a:p>
          <a:pPr marL="0" lvl="0" indent="0" algn="l" defTabSz="844550">
            <a:lnSpc>
              <a:spcPct val="90000"/>
            </a:lnSpc>
            <a:spcBef>
              <a:spcPct val="0"/>
            </a:spcBef>
            <a:spcAft>
              <a:spcPct val="35000"/>
            </a:spcAft>
            <a:buNone/>
          </a:pPr>
          <a:r>
            <a:rPr lang="en-US" sz="1900" kern="1200" dirty="0">
              <a:latin typeface="HelveticaNeueLT Std Lt Cn"/>
              <a:cs typeface="HelveticaNeueLT Std Lt Cn"/>
            </a:rPr>
            <a:t>Bureau of Criminal Investigation</a:t>
          </a:r>
        </a:p>
      </dsp:txBody>
      <dsp:txXfrm>
        <a:off x="256107" y="1915031"/>
        <a:ext cx="3147420" cy="506120"/>
      </dsp:txXfrm>
    </dsp:sp>
    <dsp:sp modelId="{BEEEDE2C-D405-8449-A31F-F951AD61ABCE}">
      <dsp:nvSpPr>
        <dsp:cNvPr id="0" name=""/>
        <dsp:cNvSpPr/>
      </dsp:nvSpPr>
      <dsp:spPr>
        <a:xfrm>
          <a:off x="0" y="3029931"/>
          <a:ext cx="4574543" cy="478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721A34C-E3A7-3840-9F68-E0309F121665}">
      <dsp:nvSpPr>
        <dsp:cNvPr id="0" name=""/>
        <dsp:cNvSpPr/>
      </dsp:nvSpPr>
      <dsp:spPr>
        <a:xfrm>
          <a:off x="228727" y="2749491"/>
          <a:ext cx="3202180" cy="56088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035" tIns="0" rIns="121035" bIns="0" numCol="1" spcCol="1270" anchor="ctr" anchorCtr="0">
          <a:noAutofit/>
        </a:bodyPr>
        <a:lstStyle/>
        <a:p>
          <a:pPr marL="0" lvl="0" indent="0" algn="l" defTabSz="844550">
            <a:lnSpc>
              <a:spcPct val="90000"/>
            </a:lnSpc>
            <a:spcBef>
              <a:spcPct val="0"/>
            </a:spcBef>
            <a:spcAft>
              <a:spcPct val="35000"/>
            </a:spcAft>
            <a:buNone/>
          </a:pPr>
          <a:r>
            <a:rPr lang="en-US" sz="1900" kern="1200" dirty="0">
              <a:latin typeface="HelveticaNeueLT Std Lt Cn"/>
              <a:cs typeface="HelveticaNeueLT Std Lt Cn"/>
            </a:rPr>
            <a:t>Ohio Peace Officer Training Academy</a:t>
          </a:r>
        </a:p>
      </dsp:txBody>
      <dsp:txXfrm>
        <a:off x="256107" y="2776871"/>
        <a:ext cx="3147420" cy="50612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15735-2DF3-294D-9C0F-88FD06687F80}">
      <dsp:nvSpPr>
        <dsp:cNvPr id="0" name=""/>
        <dsp:cNvSpPr/>
      </dsp:nvSpPr>
      <dsp:spPr>
        <a:xfrm>
          <a:off x="0" y="305079"/>
          <a:ext cx="6096000" cy="4536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39F59B-452B-5F4A-B461-17B1F8AEBCE9}">
      <dsp:nvSpPr>
        <dsp:cNvPr id="0" name=""/>
        <dsp:cNvSpPr/>
      </dsp:nvSpPr>
      <dsp:spPr>
        <a:xfrm>
          <a:off x="304800" y="39399"/>
          <a:ext cx="4267200" cy="531360"/>
        </a:xfrm>
        <a:prstGeom prst="round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HelveticaNeueLT Std Lt Cn"/>
              <a:cs typeface="HelveticaNeueLT Std Lt Cn"/>
            </a:rPr>
            <a:t>Address the scope of the problem–educate the public</a:t>
          </a:r>
        </a:p>
      </dsp:txBody>
      <dsp:txXfrm>
        <a:off x="330739" y="65338"/>
        <a:ext cx="4215322" cy="479482"/>
      </dsp:txXfrm>
    </dsp:sp>
    <dsp:sp modelId="{139608BA-90B8-DC44-8CE2-7B4079A6CE11}">
      <dsp:nvSpPr>
        <dsp:cNvPr id="0" name=""/>
        <dsp:cNvSpPr/>
      </dsp:nvSpPr>
      <dsp:spPr>
        <a:xfrm>
          <a:off x="0" y="1121559"/>
          <a:ext cx="6096000" cy="4536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0B5598-A305-A04D-8A26-6A5BE4FAF792}">
      <dsp:nvSpPr>
        <dsp:cNvPr id="0" name=""/>
        <dsp:cNvSpPr/>
      </dsp:nvSpPr>
      <dsp:spPr>
        <a:xfrm>
          <a:off x="304800" y="855879"/>
          <a:ext cx="4267200" cy="531360"/>
        </a:xfrm>
        <a:prstGeom prst="round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HelveticaNeueLT Std Lt Cn"/>
              <a:cs typeface="HelveticaNeueLT Std Lt Cn"/>
            </a:rPr>
            <a:t>Cut demand–catching, shaming, punishing</a:t>
          </a:r>
        </a:p>
      </dsp:txBody>
      <dsp:txXfrm>
        <a:off x="330739" y="881818"/>
        <a:ext cx="4215322" cy="479482"/>
      </dsp:txXfrm>
    </dsp:sp>
    <dsp:sp modelId="{57EB4D5D-B1D8-3340-A9A1-20F044A40BBF}">
      <dsp:nvSpPr>
        <dsp:cNvPr id="0" name=""/>
        <dsp:cNvSpPr/>
      </dsp:nvSpPr>
      <dsp:spPr>
        <a:xfrm>
          <a:off x="0" y="1938039"/>
          <a:ext cx="6096000" cy="4536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236E67-3849-5146-9589-15BEC2934652}">
      <dsp:nvSpPr>
        <dsp:cNvPr id="0" name=""/>
        <dsp:cNvSpPr/>
      </dsp:nvSpPr>
      <dsp:spPr>
        <a:xfrm>
          <a:off x="304800" y="1672359"/>
          <a:ext cx="4267200" cy="531360"/>
        </a:xfrm>
        <a:prstGeom prst="round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HelveticaNeueLT Std Lt Cn"/>
              <a:cs typeface="HelveticaNeueLT Std Lt Cn"/>
            </a:rPr>
            <a:t>Change state laws–educate officers and prosecutors</a:t>
          </a:r>
        </a:p>
      </dsp:txBody>
      <dsp:txXfrm>
        <a:off x="330739" y="1698298"/>
        <a:ext cx="4215322" cy="479482"/>
      </dsp:txXfrm>
    </dsp:sp>
    <dsp:sp modelId="{EC7875F9-FFF2-0444-8D8A-3CA58A60336A}">
      <dsp:nvSpPr>
        <dsp:cNvPr id="0" name=""/>
        <dsp:cNvSpPr/>
      </dsp:nvSpPr>
      <dsp:spPr>
        <a:xfrm>
          <a:off x="0" y="2754520"/>
          <a:ext cx="6096000" cy="4536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0B0B60-717D-6549-8357-195CE1C75EB8}">
      <dsp:nvSpPr>
        <dsp:cNvPr id="0" name=""/>
        <dsp:cNvSpPr/>
      </dsp:nvSpPr>
      <dsp:spPr>
        <a:xfrm>
          <a:off x="304800" y="2488840"/>
          <a:ext cx="4267200" cy="531360"/>
        </a:xfrm>
        <a:prstGeom prst="round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HelveticaNeueLT Std Lt Cn"/>
              <a:cs typeface="HelveticaNeueLT Std Lt Cn"/>
            </a:rPr>
            <a:t>Share best practices</a:t>
          </a:r>
        </a:p>
      </dsp:txBody>
      <dsp:txXfrm>
        <a:off x="330739" y="2514779"/>
        <a:ext cx="4215322" cy="479482"/>
      </dsp:txXfrm>
    </dsp:sp>
    <dsp:sp modelId="{9746A526-ED9F-2646-A016-36EC767CAF25}">
      <dsp:nvSpPr>
        <dsp:cNvPr id="0" name=""/>
        <dsp:cNvSpPr/>
      </dsp:nvSpPr>
      <dsp:spPr>
        <a:xfrm>
          <a:off x="0" y="3571000"/>
          <a:ext cx="6096000" cy="4536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538490-65A6-834B-B8DF-8324FF0000BF}">
      <dsp:nvSpPr>
        <dsp:cNvPr id="0" name=""/>
        <dsp:cNvSpPr/>
      </dsp:nvSpPr>
      <dsp:spPr>
        <a:xfrm>
          <a:off x="304800" y="3305320"/>
          <a:ext cx="4267200" cy="531360"/>
        </a:xfrm>
        <a:prstGeom prst="round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HelveticaNeueLT Std Lt Cn"/>
              <a:cs typeface="HelveticaNeueLT Std Lt Cn"/>
            </a:rPr>
            <a:t>Provide resources</a:t>
          </a:r>
        </a:p>
      </dsp:txBody>
      <dsp:txXfrm>
        <a:off x="330739" y="3331259"/>
        <a:ext cx="4215322" cy="47948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482A0-6943-D94B-82D9-66151648CA19}">
      <dsp:nvSpPr>
        <dsp:cNvPr id="0" name=""/>
        <dsp:cNvSpPr/>
      </dsp:nvSpPr>
      <dsp:spPr>
        <a:xfrm>
          <a:off x="2380505" y="2370"/>
          <a:ext cx="1334988" cy="86774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HelveticaNeueLT Std Lt Cn"/>
              <a:cs typeface="HelveticaNeueLT Std Lt Cn"/>
            </a:rPr>
            <a:t>Nonjudgmental</a:t>
          </a:r>
        </a:p>
        <a:p>
          <a:pPr marL="0" lvl="0" indent="0" algn="ctr" defTabSz="488950">
            <a:lnSpc>
              <a:spcPct val="90000"/>
            </a:lnSpc>
            <a:spcBef>
              <a:spcPct val="0"/>
            </a:spcBef>
            <a:spcAft>
              <a:spcPct val="35000"/>
            </a:spcAft>
            <a:buNone/>
          </a:pPr>
          <a:r>
            <a:rPr lang="en-US" sz="1100" kern="1200" dirty="0">
              <a:latin typeface="HelveticaNeueLT Std Lt Cn"/>
              <a:cs typeface="HelveticaNeueLT Std Lt Cn"/>
            </a:rPr>
            <a:t>Patient</a:t>
          </a:r>
        </a:p>
        <a:p>
          <a:pPr marL="0" lvl="0" indent="0" algn="ctr" defTabSz="488950">
            <a:lnSpc>
              <a:spcPct val="90000"/>
            </a:lnSpc>
            <a:spcBef>
              <a:spcPct val="0"/>
            </a:spcBef>
            <a:spcAft>
              <a:spcPct val="35000"/>
            </a:spcAft>
            <a:buNone/>
          </a:pPr>
          <a:r>
            <a:rPr lang="en-US" sz="1100" kern="1200" dirty="0">
              <a:latin typeface="HelveticaNeueLT Std Lt Cn"/>
              <a:cs typeface="HelveticaNeueLT Std Lt Cn"/>
            </a:rPr>
            <a:t>Consistent</a:t>
          </a:r>
        </a:p>
        <a:p>
          <a:pPr marL="0" lvl="0" indent="0" algn="ctr" defTabSz="488950">
            <a:lnSpc>
              <a:spcPct val="90000"/>
            </a:lnSpc>
            <a:spcBef>
              <a:spcPct val="0"/>
            </a:spcBef>
            <a:spcAft>
              <a:spcPct val="35000"/>
            </a:spcAft>
            <a:buNone/>
          </a:pPr>
          <a:r>
            <a:rPr lang="en-US" sz="1100" kern="1200" dirty="0">
              <a:latin typeface="HelveticaNeueLT Std Lt Cn"/>
              <a:cs typeface="HelveticaNeueLT Std Lt Cn"/>
            </a:rPr>
            <a:t>Caring</a:t>
          </a:r>
        </a:p>
      </dsp:txBody>
      <dsp:txXfrm>
        <a:off x="2422865" y="44730"/>
        <a:ext cx="1250268" cy="783022"/>
      </dsp:txXfrm>
    </dsp:sp>
    <dsp:sp modelId="{C670C69B-7C0B-4A44-9948-8F6E7B50DA84}">
      <dsp:nvSpPr>
        <dsp:cNvPr id="0" name=""/>
        <dsp:cNvSpPr/>
      </dsp:nvSpPr>
      <dsp:spPr>
        <a:xfrm>
          <a:off x="1252528" y="408514"/>
          <a:ext cx="3465188" cy="3465188"/>
        </a:xfrm>
        <a:custGeom>
          <a:avLst/>
          <a:gdLst/>
          <a:ahLst/>
          <a:cxnLst/>
          <a:rect l="0" t="0" r="0" b="0"/>
          <a:pathLst>
            <a:path>
              <a:moveTo>
                <a:pt x="2474386" y="166826"/>
              </a:moveTo>
              <a:arcTo wR="1732594" hR="1732594" stAng="17720973" swAng="251196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2E22E67-0A2D-1A4C-BBF0-784174943461}">
      <dsp:nvSpPr>
        <dsp:cNvPr id="0" name=""/>
        <dsp:cNvSpPr/>
      </dsp:nvSpPr>
      <dsp:spPr>
        <a:xfrm>
          <a:off x="4047113" y="1481788"/>
          <a:ext cx="1334988" cy="86774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HelveticaNeueLT Std Lt Cn"/>
              <a:cs typeface="HelveticaNeueLT Std Lt Cn"/>
            </a:rPr>
            <a:t>Listen when</a:t>
          </a:r>
          <a:br>
            <a:rPr lang="en-US" sz="1000" kern="1200" dirty="0">
              <a:latin typeface="HelveticaNeueLT Std Lt Cn"/>
              <a:cs typeface="HelveticaNeueLT Std Lt Cn"/>
            </a:rPr>
          </a:br>
          <a:r>
            <a:rPr lang="en-US" sz="1000" kern="1200" dirty="0">
              <a:latin typeface="HelveticaNeueLT Std Lt Cn"/>
              <a:cs typeface="HelveticaNeueLT Std Lt Cn"/>
            </a:rPr>
            <a:t>the child talks</a:t>
          </a:r>
        </a:p>
      </dsp:txBody>
      <dsp:txXfrm>
        <a:off x="4089473" y="1524148"/>
        <a:ext cx="1250268" cy="783022"/>
      </dsp:txXfrm>
    </dsp:sp>
    <dsp:sp modelId="{8D5E6357-CC52-C747-919E-642F4C3F637C}">
      <dsp:nvSpPr>
        <dsp:cNvPr id="0" name=""/>
        <dsp:cNvSpPr/>
      </dsp:nvSpPr>
      <dsp:spPr>
        <a:xfrm>
          <a:off x="1261449" y="521628"/>
          <a:ext cx="3465188" cy="3465188"/>
        </a:xfrm>
        <a:custGeom>
          <a:avLst/>
          <a:gdLst/>
          <a:ahLst/>
          <a:cxnLst/>
          <a:rect l="0" t="0" r="0" b="0"/>
          <a:pathLst>
            <a:path>
              <a:moveTo>
                <a:pt x="3462093" y="1836114"/>
              </a:moveTo>
              <a:arcTo wR="1732594" hR="1732594" stAng="205523" swAng="161525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28B0A71-D2E6-D14B-898E-1BE0E27E77A0}">
      <dsp:nvSpPr>
        <dsp:cNvPr id="0" name=""/>
        <dsp:cNvSpPr/>
      </dsp:nvSpPr>
      <dsp:spPr>
        <a:xfrm>
          <a:off x="3398899" y="3136663"/>
          <a:ext cx="1334988" cy="86774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HelveticaNeueLT Std Lt Cn"/>
              <a:cs typeface="HelveticaNeueLT Std Lt Cn"/>
            </a:rPr>
            <a:t>Identify and</a:t>
          </a:r>
          <a:br>
            <a:rPr lang="en-US" sz="1000" kern="1200" dirty="0">
              <a:latin typeface="HelveticaNeueLT Std Lt Cn"/>
              <a:cs typeface="HelveticaNeueLT Std Lt Cn"/>
            </a:rPr>
          </a:br>
          <a:r>
            <a:rPr lang="en-US" sz="1000" kern="1200" dirty="0">
              <a:latin typeface="HelveticaNeueLT Std Lt Cn"/>
              <a:cs typeface="HelveticaNeueLT Std Lt Cn"/>
            </a:rPr>
            <a:t>address the</a:t>
          </a:r>
          <a:br>
            <a:rPr lang="en-US" sz="1000" kern="1200" dirty="0">
              <a:latin typeface="HelveticaNeueLT Std Lt Cn"/>
              <a:cs typeface="HelveticaNeueLT Std Lt Cn"/>
            </a:rPr>
          </a:br>
          <a:r>
            <a:rPr lang="en-US" sz="1000" kern="1200" dirty="0">
              <a:latin typeface="HelveticaNeueLT Std Lt Cn"/>
              <a:cs typeface="HelveticaNeueLT Std Lt Cn"/>
            </a:rPr>
            <a:t>child’s needs</a:t>
          </a:r>
        </a:p>
      </dsp:txBody>
      <dsp:txXfrm>
        <a:off x="3441259" y="3179023"/>
        <a:ext cx="1250268" cy="783022"/>
      </dsp:txXfrm>
    </dsp:sp>
    <dsp:sp modelId="{B96483F2-95AF-EE44-8935-DF24A41F1C5C}">
      <dsp:nvSpPr>
        <dsp:cNvPr id="0" name=""/>
        <dsp:cNvSpPr/>
      </dsp:nvSpPr>
      <dsp:spPr>
        <a:xfrm>
          <a:off x="1315405" y="436241"/>
          <a:ext cx="3465188" cy="3465188"/>
        </a:xfrm>
        <a:custGeom>
          <a:avLst/>
          <a:gdLst/>
          <a:ahLst/>
          <a:cxnLst/>
          <a:rect l="0" t="0" r="0" b="0"/>
          <a:pathLst>
            <a:path>
              <a:moveTo>
                <a:pt x="2076618" y="3430690"/>
              </a:moveTo>
              <a:arcTo wR="1732594" hR="1732594" stAng="4712834" swAng="137433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324CA3D-A146-BA47-829E-D5D0D50B6804}">
      <dsp:nvSpPr>
        <dsp:cNvPr id="0" name=""/>
        <dsp:cNvSpPr/>
      </dsp:nvSpPr>
      <dsp:spPr>
        <a:xfrm>
          <a:off x="1362112" y="3136663"/>
          <a:ext cx="1334988" cy="86774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HelveticaNeueLT Std Lt Cn"/>
              <a:cs typeface="HelveticaNeueLT Std Lt Cn"/>
            </a:rPr>
            <a:t>Educate on</a:t>
          </a:r>
          <a:br>
            <a:rPr lang="en-US" sz="1000" kern="1200" dirty="0">
              <a:latin typeface="HelveticaNeueLT Std Lt Cn"/>
              <a:cs typeface="HelveticaNeueLT Std Lt Cn"/>
            </a:rPr>
          </a:br>
          <a:r>
            <a:rPr lang="en-US" sz="1000" kern="1200" dirty="0">
              <a:latin typeface="HelveticaNeueLT Std Lt Cn"/>
              <a:cs typeface="HelveticaNeueLT Std Lt Cn"/>
            </a:rPr>
            <a:t>trafficking and</a:t>
          </a:r>
          <a:br>
            <a:rPr lang="en-US" sz="1000" kern="1200" dirty="0">
              <a:latin typeface="HelveticaNeueLT Std Lt Cn"/>
              <a:cs typeface="HelveticaNeueLT Std Lt Cn"/>
            </a:rPr>
          </a:br>
          <a:r>
            <a:rPr lang="en-US" sz="1000" kern="1200" dirty="0">
              <a:latin typeface="HelveticaNeueLT Std Lt Cn"/>
              <a:cs typeface="HelveticaNeueLT Std Lt Cn"/>
            </a:rPr>
            <a:t>social media dangers</a:t>
          </a:r>
        </a:p>
      </dsp:txBody>
      <dsp:txXfrm>
        <a:off x="1404472" y="3179023"/>
        <a:ext cx="1250268" cy="783022"/>
      </dsp:txXfrm>
    </dsp:sp>
    <dsp:sp modelId="{81A21894-3AD1-EB49-9AEF-3C870305527B}">
      <dsp:nvSpPr>
        <dsp:cNvPr id="0" name=""/>
        <dsp:cNvSpPr/>
      </dsp:nvSpPr>
      <dsp:spPr>
        <a:xfrm>
          <a:off x="1273327" y="376519"/>
          <a:ext cx="3465188" cy="3465188"/>
        </a:xfrm>
        <a:custGeom>
          <a:avLst/>
          <a:gdLst/>
          <a:ahLst/>
          <a:cxnLst/>
          <a:rect l="0" t="0" r="0" b="0"/>
          <a:pathLst>
            <a:path>
              <a:moveTo>
                <a:pt x="332461" y="2753139"/>
              </a:moveTo>
              <a:arcTo wR="1732594" hR="1732594" stAng="8634720" swAng="170716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9F2B8F-05DC-B649-AC63-1EAB42EB1C0E}">
      <dsp:nvSpPr>
        <dsp:cNvPr id="0" name=""/>
        <dsp:cNvSpPr/>
      </dsp:nvSpPr>
      <dsp:spPr>
        <a:xfrm>
          <a:off x="633685" y="1462966"/>
          <a:ext cx="1334988" cy="86774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HelveticaNeueLT Std Lt Cn"/>
              <a:cs typeface="HelveticaNeueLT Std Lt Cn"/>
            </a:rPr>
            <a:t>Monitor activities</a:t>
          </a:r>
          <a:br>
            <a:rPr lang="en-US" sz="1000" kern="1200" dirty="0">
              <a:latin typeface="HelveticaNeueLT Std Lt Cn"/>
              <a:cs typeface="HelveticaNeueLT Std Lt Cn"/>
            </a:rPr>
          </a:br>
          <a:r>
            <a:rPr lang="en-US" sz="1000" kern="1200" dirty="0">
              <a:latin typeface="HelveticaNeueLT Std Lt Cn"/>
              <a:cs typeface="HelveticaNeueLT Std Lt Cn"/>
            </a:rPr>
            <a:t>and seek help from</a:t>
          </a:r>
          <a:br>
            <a:rPr lang="en-US" sz="1000" kern="1200" dirty="0">
              <a:latin typeface="HelveticaNeueLT Std Lt Cn"/>
              <a:cs typeface="HelveticaNeueLT Std Lt Cn"/>
            </a:rPr>
          </a:br>
          <a:r>
            <a:rPr lang="en-US" sz="1000" kern="1200" dirty="0">
              <a:latin typeface="HelveticaNeueLT Std Lt Cn"/>
              <a:cs typeface="HelveticaNeueLT Std Lt Cn"/>
            </a:rPr>
            <a:t>other professionals</a:t>
          </a:r>
        </a:p>
      </dsp:txBody>
      <dsp:txXfrm>
        <a:off x="676045" y="1505326"/>
        <a:ext cx="1250268" cy="783022"/>
      </dsp:txXfrm>
    </dsp:sp>
    <dsp:sp modelId="{A97F1DE0-1C2C-BA4D-8BB0-549ED8EA959A}">
      <dsp:nvSpPr>
        <dsp:cNvPr id="0" name=""/>
        <dsp:cNvSpPr/>
      </dsp:nvSpPr>
      <dsp:spPr>
        <a:xfrm>
          <a:off x="1268307" y="455099"/>
          <a:ext cx="3465188" cy="3465188"/>
        </a:xfrm>
        <a:custGeom>
          <a:avLst/>
          <a:gdLst/>
          <a:ahLst/>
          <a:cxnLst/>
          <a:rect l="0" t="0" r="0" b="0"/>
          <a:pathLst>
            <a:path>
              <a:moveTo>
                <a:pt x="164364" y="996023"/>
              </a:moveTo>
              <a:arcTo wR="1732594" hR="1732594" stAng="12309519" swAng="260564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198F0F2-A70D-2A48-829F-6345E89EDE76}"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7C3B4-41F8-5B4F-AA85-0E3A049B2808}" type="slidenum">
              <a:rPr lang="en-US" smtClean="0"/>
              <a:t>‹#›</a:t>
            </a:fld>
            <a:endParaRPr lang="en-US"/>
          </a:p>
        </p:txBody>
      </p:sp>
    </p:spTree>
    <p:extLst>
      <p:ext uri="{BB962C8B-B14F-4D97-AF65-F5344CB8AC3E}">
        <p14:creationId xmlns:p14="http://schemas.microsoft.com/office/powerpoint/2010/main" val="277375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98F0F2-A70D-2A48-829F-6345E89EDE76}"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7C3B4-41F8-5B4F-AA85-0E3A049B2808}" type="slidenum">
              <a:rPr lang="en-US" smtClean="0"/>
              <a:t>‹#›</a:t>
            </a:fld>
            <a:endParaRPr lang="en-US"/>
          </a:p>
        </p:txBody>
      </p:sp>
    </p:spTree>
    <p:extLst>
      <p:ext uri="{BB962C8B-B14F-4D97-AF65-F5344CB8AC3E}">
        <p14:creationId xmlns:p14="http://schemas.microsoft.com/office/powerpoint/2010/main" val="3402883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98F0F2-A70D-2A48-829F-6345E89EDE76}"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7C3B4-41F8-5B4F-AA85-0E3A049B2808}" type="slidenum">
              <a:rPr lang="en-US" smtClean="0"/>
              <a:t>‹#›</a:t>
            </a:fld>
            <a:endParaRPr lang="en-US"/>
          </a:p>
        </p:txBody>
      </p:sp>
    </p:spTree>
    <p:extLst>
      <p:ext uri="{BB962C8B-B14F-4D97-AF65-F5344CB8AC3E}">
        <p14:creationId xmlns:p14="http://schemas.microsoft.com/office/powerpoint/2010/main" val="1874830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198F0F2-A70D-2A48-829F-6345E89EDE76}"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7C3B4-41F8-5B4F-AA85-0E3A049B2808}" type="slidenum">
              <a:rPr lang="en-US" smtClean="0"/>
              <a:t>‹#›</a:t>
            </a:fld>
            <a:endParaRPr lang="en-US"/>
          </a:p>
        </p:txBody>
      </p:sp>
    </p:spTree>
    <p:extLst>
      <p:ext uri="{BB962C8B-B14F-4D97-AF65-F5344CB8AC3E}">
        <p14:creationId xmlns:p14="http://schemas.microsoft.com/office/powerpoint/2010/main" val="3712057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198F0F2-A70D-2A48-829F-6345E89EDE76}" type="datetimeFigureOut">
              <a:rPr lang="en-US" smtClean="0"/>
              <a:t>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67C3B4-41F8-5B4F-AA85-0E3A049B2808}" type="slidenum">
              <a:rPr lang="en-US" smtClean="0"/>
              <a:t>‹#›</a:t>
            </a:fld>
            <a:endParaRPr lang="en-US"/>
          </a:p>
        </p:txBody>
      </p:sp>
    </p:spTree>
    <p:extLst>
      <p:ext uri="{BB962C8B-B14F-4D97-AF65-F5344CB8AC3E}">
        <p14:creationId xmlns:p14="http://schemas.microsoft.com/office/powerpoint/2010/main" val="474501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198F0F2-A70D-2A48-829F-6345E89EDE76}" type="datetimeFigureOut">
              <a:rPr lang="en-US" smtClean="0"/>
              <a:t>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67C3B4-41F8-5B4F-AA85-0E3A049B2808}" type="slidenum">
              <a:rPr lang="en-US" smtClean="0"/>
              <a:t>‹#›</a:t>
            </a:fld>
            <a:endParaRPr lang="en-US"/>
          </a:p>
        </p:txBody>
      </p:sp>
    </p:spTree>
    <p:extLst>
      <p:ext uri="{BB962C8B-B14F-4D97-AF65-F5344CB8AC3E}">
        <p14:creationId xmlns:p14="http://schemas.microsoft.com/office/powerpoint/2010/main" val="2020584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98F0F2-A70D-2A48-829F-6345E89EDE76}" type="datetimeFigureOut">
              <a:rPr lang="en-US" smtClean="0"/>
              <a:t>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67C3B4-41F8-5B4F-AA85-0E3A049B2808}" type="slidenum">
              <a:rPr lang="en-US" smtClean="0"/>
              <a:t>‹#›</a:t>
            </a:fld>
            <a:endParaRPr lang="en-US"/>
          </a:p>
        </p:txBody>
      </p:sp>
    </p:spTree>
    <p:extLst>
      <p:ext uri="{BB962C8B-B14F-4D97-AF65-F5344CB8AC3E}">
        <p14:creationId xmlns:p14="http://schemas.microsoft.com/office/powerpoint/2010/main" val="367089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98F0F2-A70D-2A48-829F-6345E89EDE76}"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7C3B4-41F8-5B4F-AA85-0E3A049B2808}" type="slidenum">
              <a:rPr lang="en-US" smtClean="0"/>
              <a:t>‹#›</a:t>
            </a:fld>
            <a:endParaRPr lang="en-US"/>
          </a:p>
        </p:txBody>
      </p:sp>
    </p:spTree>
    <p:extLst>
      <p:ext uri="{BB962C8B-B14F-4D97-AF65-F5344CB8AC3E}">
        <p14:creationId xmlns:p14="http://schemas.microsoft.com/office/powerpoint/2010/main" val="85009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98F0F2-A70D-2A48-829F-6345E89EDE76}"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7C3B4-41F8-5B4F-AA85-0E3A049B2808}" type="slidenum">
              <a:rPr lang="en-US" smtClean="0"/>
              <a:t>‹#›</a:t>
            </a:fld>
            <a:endParaRPr lang="en-US"/>
          </a:p>
        </p:txBody>
      </p:sp>
    </p:spTree>
    <p:extLst>
      <p:ext uri="{BB962C8B-B14F-4D97-AF65-F5344CB8AC3E}">
        <p14:creationId xmlns:p14="http://schemas.microsoft.com/office/powerpoint/2010/main" val="2279598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98F0F2-A70D-2A48-829F-6345E89EDE76}"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7C3B4-41F8-5B4F-AA85-0E3A049B2808}" type="slidenum">
              <a:rPr lang="en-US" smtClean="0"/>
              <a:t>‹#›</a:t>
            </a:fld>
            <a:endParaRPr lang="en-US"/>
          </a:p>
        </p:txBody>
      </p:sp>
    </p:spTree>
    <p:extLst>
      <p:ext uri="{BB962C8B-B14F-4D97-AF65-F5344CB8AC3E}">
        <p14:creationId xmlns:p14="http://schemas.microsoft.com/office/powerpoint/2010/main" val="2114219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98F0F2-A70D-2A48-829F-6345E89EDE76}"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7C3B4-41F8-5B4F-AA85-0E3A049B2808}" type="slidenum">
              <a:rPr lang="en-US" smtClean="0"/>
              <a:t>‹#›</a:t>
            </a:fld>
            <a:endParaRPr lang="en-US"/>
          </a:p>
        </p:txBody>
      </p:sp>
    </p:spTree>
    <p:extLst>
      <p:ext uri="{BB962C8B-B14F-4D97-AF65-F5344CB8AC3E}">
        <p14:creationId xmlns:p14="http://schemas.microsoft.com/office/powerpoint/2010/main" val="794533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98F0F2-A70D-2A48-829F-6345E89EDE76}" type="datetimeFigureOut">
              <a:rPr lang="en-US" smtClean="0"/>
              <a:t>11/3/2020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7C3B4-41F8-5B4F-AA85-0E3A049B2808}" type="slidenum">
              <a:rPr lang="en-US" smtClean="0"/>
              <a:t>‹#›</a:t>
            </a:fld>
            <a:endParaRPr lang="en-US"/>
          </a:p>
        </p:txBody>
      </p:sp>
    </p:spTree>
    <p:extLst>
      <p:ext uri="{BB962C8B-B14F-4D97-AF65-F5344CB8AC3E}">
        <p14:creationId xmlns:p14="http://schemas.microsoft.com/office/powerpoint/2010/main" val="2221691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video" Target="https://www.youtube.com/embed/KgmO32IdwuE?feature=oembed" TargetMode="Externa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ield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1371600" y="2577318"/>
            <a:ext cx="6400800" cy="453369"/>
          </a:xfrm>
        </p:spPr>
        <p:txBody>
          <a:bodyPr>
            <a:normAutofit/>
          </a:bodyPr>
          <a:lstStyle/>
          <a:p>
            <a:r>
              <a:rPr lang="en-US" sz="2000" dirty="0">
                <a:solidFill>
                  <a:schemeClr val="tx2">
                    <a:lumMod val="75000"/>
                  </a:schemeClr>
                </a:solidFill>
                <a:latin typeface="HelveticaNeueLT Std Lt Cn"/>
                <a:cs typeface="HelveticaNeueLT Std Lt Cn"/>
              </a:rPr>
              <a:t>PRESENTS</a:t>
            </a:r>
          </a:p>
        </p:txBody>
      </p:sp>
      <p:pic>
        <p:nvPicPr>
          <p:cNvPr id="5" name="Picture 4" descr="On the Margin_Logo_Draft_Fina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3156" y="3030687"/>
            <a:ext cx="5577689" cy="1939104"/>
          </a:xfrm>
          <a:prstGeom prst="rect">
            <a:avLst/>
          </a:prstGeom>
        </p:spPr>
      </p:pic>
      <p:pic>
        <p:nvPicPr>
          <p:cNvPr id="6" name="Picture 5" descr="OSBF_logo_RGB.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2640" y="1680370"/>
            <a:ext cx="3518721" cy="798575"/>
          </a:xfrm>
          <a:prstGeom prst="rect">
            <a:avLst/>
          </a:prstGeom>
        </p:spPr>
      </p:pic>
    </p:spTree>
    <p:extLst>
      <p:ext uri="{BB962C8B-B14F-4D97-AF65-F5344CB8AC3E}">
        <p14:creationId xmlns:p14="http://schemas.microsoft.com/office/powerpoint/2010/main" val="52893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500" fill="hold"/>
                                        <p:tgtEl>
                                          <p:spTgt spid="5"/>
                                        </p:tgtEl>
                                        <p:attrNameLst>
                                          <p:attrName>ppt_w</p:attrName>
                                        </p:attrNameLst>
                                      </p:cBhvr>
                                      <p:tavLst>
                                        <p:tav tm="0">
                                          <p:val>
                                            <p:fltVal val="0"/>
                                          </p:val>
                                        </p:tav>
                                        <p:tav tm="100000">
                                          <p:val>
                                            <p:strVal val="#ppt_w"/>
                                          </p:val>
                                        </p:tav>
                                      </p:tavLst>
                                    </p:anim>
                                    <p:anim calcmode="lin" valueType="num">
                                      <p:cBhvr>
                                        <p:cTn id="18" dur="1500" fill="hold"/>
                                        <p:tgtEl>
                                          <p:spTgt spid="5"/>
                                        </p:tgtEl>
                                        <p:attrNameLst>
                                          <p:attrName>ppt_h</p:attrName>
                                        </p:attrNameLst>
                                      </p:cBhvr>
                                      <p:tavLst>
                                        <p:tav tm="0">
                                          <p:val>
                                            <p:fltVal val="0"/>
                                          </p:val>
                                        </p:tav>
                                        <p:tav tm="100000">
                                          <p:val>
                                            <p:strVal val="#ppt_h"/>
                                          </p:val>
                                        </p:tav>
                                      </p:tavLst>
                                    </p:anim>
                                    <p:animEffect transition="in" filter="fade">
                                      <p:cBhvr>
                                        <p:cTn id="19"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ke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514221" y="1493289"/>
            <a:ext cx="5147563" cy="3785652"/>
          </a:xfrm>
          <a:prstGeom prst="rect">
            <a:avLst/>
          </a:prstGeom>
          <a:noFill/>
        </p:spPr>
        <p:txBody>
          <a:bodyPr wrap="none" rtlCol="0">
            <a:spAutoFit/>
          </a:bodyPr>
          <a:lstStyle/>
          <a:p>
            <a:pPr marL="342900" indent="-342900">
              <a:buFont typeface="Arial"/>
              <a:buChar char="•"/>
            </a:pPr>
            <a:r>
              <a:rPr lang="en-US" sz="2400" dirty="0">
                <a:solidFill>
                  <a:schemeClr val="bg1"/>
                </a:solidFill>
                <a:latin typeface="HelveticaNeueLT Std Med Cn"/>
                <a:cs typeface="HelveticaNeueLT Std Med Cn"/>
              </a:rPr>
              <a:t>Successful movie franchise since 2009</a:t>
            </a:r>
            <a:br>
              <a:rPr lang="en-US" sz="2400" dirty="0">
                <a:solidFill>
                  <a:schemeClr val="bg1"/>
                </a:solidFill>
                <a:latin typeface="HelveticaNeueLT Std Med Cn"/>
                <a:cs typeface="HelveticaNeueLT Std Med Cn"/>
              </a:rPr>
            </a:br>
            <a:r>
              <a:rPr lang="en-US" sz="2400" dirty="0">
                <a:solidFill>
                  <a:schemeClr val="bg1"/>
                </a:solidFill>
                <a:latin typeface="HelveticaNeueLT Std Med Cn"/>
                <a:cs typeface="HelveticaNeueLT Std Med Cn"/>
              </a:rPr>
              <a:t> </a:t>
            </a:r>
          </a:p>
          <a:p>
            <a:pPr marL="342900" indent="-342900">
              <a:buFont typeface="Arial"/>
              <a:buChar char="•"/>
            </a:pPr>
            <a:r>
              <a:rPr lang="en-US" sz="2400" dirty="0">
                <a:solidFill>
                  <a:schemeClr val="bg1"/>
                </a:solidFill>
                <a:latin typeface="HelveticaNeueLT Std Med Cn"/>
                <a:cs typeface="HelveticaNeueLT Std Med Cn"/>
              </a:rPr>
              <a:t>Sex trafficking ring of young, </a:t>
            </a:r>
            <a:br>
              <a:rPr lang="en-US" sz="2400" dirty="0">
                <a:solidFill>
                  <a:schemeClr val="bg1"/>
                </a:solidFill>
                <a:latin typeface="HelveticaNeueLT Std Med Cn"/>
                <a:cs typeface="HelveticaNeueLT Std Med Cn"/>
              </a:rPr>
            </a:br>
            <a:r>
              <a:rPr lang="en-US" sz="2400" dirty="0">
                <a:solidFill>
                  <a:schemeClr val="bg1"/>
                </a:solidFill>
                <a:latin typeface="HelveticaNeueLT Std Med Cn"/>
                <a:cs typeface="HelveticaNeueLT Std Med Cn"/>
              </a:rPr>
              <a:t>virgin American girls</a:t>
            </a:r>
            <a:br>
              <a:rPr lang="en-US" sz="2400" dirty="0">
                <a:solidFill>
                  <a:schemeClr val="bg1"/>
                </a:solidFill>
                <a:latin typeface="HelveticaNeueLT Std Med Cn"/>
                <a:cs typeface="HelveticaNeueLT Std Med Cn"/>
              </a:rPr>
            </a:br>
            <a:endParaRPr lang="en-US" sz="2400" dirty="0">
              <a:solidFill>
                <a:schemeClr val="bg1"/>
              </a:solidFill>
              <a:latin typeface="HelveticaNeueLT Std Med Cn"/>
              <a:cs typeface="HelveticaNeueLT Std Med Cn"/>
            </a:endParaRPr>
          </a:p>
          <a:p>
            <a:pPr marL="342900" indent="-342900">
              <a:buFont typeface="Arial"/>
              <a:buChar char="•"/>
            </a:pPr>
            <a:r>
              <a:rPr lang="en-US" sz="2400" dirty="0">
                <a:solidFill>
                  <a:schemeClr val="bg1"/>
                </a:solidFill>
                <a:latin typeface="HelveticaNeueLT Std Med Cn"/>
                <a:cs typeface="HelveticaNeueLT Std Med Cn"/>
              </a:rPr>
              <a:t>Protagonist is white male played </a:t>
            </a:r>
            <a:br>
              <a:rPr lang="en-US" sz="2400" dirty="0">
                <a:solidFill>
                  <a:schemeClr val="bg1"/>
                </a:solidFill>
                <a:latin typeface="HelveticaNeueLT Std Med Cn"/>
                <a:cs typeface="HelveticaNeueLT Std Med Cn"/>
              </a:rPr>
            </a:br>
            <a:r>
              <a:rPr lang="en-US" sz="2400" dirty="0">
                <a:solidFill>
                  <a:schemeClr val="bg1"/>
                </a:solidFill>
                <a:latin typeface="HelveticaNeueLT Std Med Cn"/>
                <a:cs typeface="HelveticaNeueLT Std Med Cn"/>
              </a:rPr>
              <a:t>by Liam </a:t>
            </a:r>
            <a:r>
              <a:rPr lang="en-US" sz="2400" dirty="0" err="1">
                <a:solidFill>
                  <a:schemeClr val="bg1"/>
                </a:solidFill>
                <a:latin typeface="HelveticaNeueLT Std Med Cn"/>
                <a:cs typeface="HelveticaNeueLT Std Med Cn"/>
              </a:rPr>
              <a:t>Neeson</a:t>
            </a:r>
            <a:br>
              <a:rPr lang="en-US" sz="2400" dirty="0">
                <a:solidFill>
                  <a:schemeClr val="bg1"/>
                </a:solidFill>
                <a:latin typeface="HelveticaNeueLT Std Med Cn"/>
                <a:cs typeface="HelveticaNeueLT Std Med Cn"/>
              </a:rPr>
            </a:br>
            <a:endParaRPr lang="en-US" sz="2400" dirty="0">
              <a:solidFill>
                <a:schemeClr val="bg1"/>
              </a:solidFill>
              <a:latin typeface="HelveticaNeueLT Std Med Cn"/>
              <a:cs typeface="HelveticaNeueLT Std Med Cn"/>
            </a:endParaRPr>
          </a:p>
          <a:p>
            <a:pPr marL="342900" indent="-342900">
              <a:buFont typeface="Arial"/>
              <a:buChar char="•"/>
            </a:pPr>
            <a:r>
              <a:rPr lang="en-US" sz="2400" dirty="0">
                <a:solidFill>
                  <a:schemeClr val="bg1"/>
                </a:solidFill>
                <a:latin typeface="HelveticaNeueLT Std Med Cn"/>
                <a:cs typeface="HelveticaNeueLT Std Med Cn"/>
              </a:rPr>
              <a:t>One of the most quoted </a:t>
            </a:r>
            <a:br>
              <a:rPr lang="en-US" sz="2400" dirty="0">
                <a:solidFill>
                  <a:schemeClr val="bg1"/>
                </a:solidFill>
                <a:latin typeface="HelveticaNeueLT Std Med Cn"/>
                <a:cs typeface="HelveticaNeueLT Std Med Cn"/>
              </a:rPr>
            </a:br>
            <a:r>
              <a:rPr lang="en-US" sz="2400" dirty="0">
                <a:solidFill>
                  <a:schemeClr val="bg1"/>
                </a:solidFill>
                <a:latin typeface="HelveticaNeueLT Std Med Cn"/>
                <a:cs typeface="HelveticaNeueLT Std Med Cn"/>
              </a:rPr>
              <a:t>monologues of all time</a:t>
            </a:r>
          </a:p>
        </p:txBody>
      </p:sp>
      <p:pic>
        <p:nvPicPr>
          <p:cNvPr id="5" name="Online Media 4" title="Taken phone scene">
            <a:hlinkClick r:id="" action="ppaction://media"/>
            <a:extLst>
              <a:ext uri="{FF2B5EF4-FFF2-40B4-BE49-F238E27FC236}">
                <a16:creationId xmlns:a16="http://schemas.microsoft.com/office/drawing/2014/main" id="{EAE73012-9A06-4C41-9CF7-87152D44139C}"/>
              </a:ext>
            </a:extLst>
          </p:cNvPr>
          <p:cNvPicPr>
            <a:picLocks noRot="1" noChangeAspect="1"/>
          </p:cNvPicPr>
          <p:nvPr>
            <a:videoFile r:link="rId1"/>
          </p:nvPr>
        </p:nvPicPr>
        <p:blipFill>
          <a:blip r:embed="rId4"/>
          <a:stretch>
            <a:fillRect/>
          </a:stretch>
        </p:blipFill>
        <p:spPr>
          <a:xfrm>
            <a:off x="2428973" y="5619007"/>
            <a:ext cx="1434556" cy="865387"/>
          </a:xfrm>
          <a:prstGeom prst="rect">
            <a:avLst/>
          </a:prstGeom>
        </p:spPr>
      </p:pic>
    </p:spTree>
    <p:extLst>
      <p:ext uri="{BB962C8B-B14F-4D97-AF65-F5344CB8AC3E}">
        <p14:creationId xmlns:p14="http://schemas.microsoft.com/office/powerpoint/2010/main" val="2956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200"/>
                                        <p:tgtEl>
                                          <p:spTgt spid="4"/>
                                        </p:tgtEl>
                                      </p:cBhvr>
                                    </p:animEffect>
                                  </p:childTnLst>
                                </p:cTn>
                              </p:par>
                            </p:childTnLst>
                          </p:cTn>
                        </p:par>
                        <p:par>
                          <p:cTn id="8" fill="hold">
                            <p:stCondLst>
                              <p:cond delay="1200"/>
                            </p:stCondLst>
                            <p:childTnLst>
                              <p:par>
                                <p:cTn id="9" presetID="9"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dissolve">
                                      <p:cBhvr>
                                        <p:cTn id="11" dur="1000"/>
                                        <p:tgtEl>
                                          <p:spTgt spid="2">
                                            <p:txEl>
                                              <p:pRg st="0" end="0"/>
                                            </p:txEl>
                                          </p:spTgt>
                                        </p:tgtEl>
                                      </p:cBhvr>
                                    </p:animEffect>
                                  </p:childTnLst>
                                </p:cTn>
                              </p:par>
                            </p:childTnLst>
                          </p:cTn>
                        </p:par>
                        <p:par>
                          <p:cTn id="12" fill="hold">
                            <p:stCondLst>
                              <p:cond delay="2200"/>
                            </p:stCondLst>
                            <p:childTnLst>
                              <p:par>
                                <p:cTn id="13" presetID="9"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dissolve">
                                      <p:cBhvr>
                                        <p:cTn id="15" dur="1000"/>
                                        <p:tgtEl>
                                          <p:spTgt spid="2">
                                            <p:txEl>
                                              <p:pRg st="1" end="1"/>
                                            </p:txEl>
                                          </p:spTgt>
                                        </p:tgtEl>
                                      </p:cBhvr>
                                    </p:animEffect>
                                  </p:childTnLst>
                                </p:cTn>
                              </p:par>
                            </p:childTnLst>
                          </p:cTn>
                        </p:par>
                        <p:par>
                          <p:cTn id="16" fill="hold">
                            <p:stCondLst>
                              <p:cond delay="3200"/>
                            </p:stCondLst>
                            <p:childTnLst>
                              <p:par>
                                <p:cTn id="17" presetID="9"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dissolve">
                                      <p:cBhvr>
                                        <p:cTn id="19" dur="1000"/>
                                        <p:tgtEl>
                                          <p:spTgt spid="2">
                                            <p:txEl>
                                              <p:pRg st="2" end="2"/>
                                            </p:txEl>
                                          </p:spTgt>
                                        </p:tgtEl>
                                      </p:cBhvr>
                                    </p:animEffect>
                                  </p:childTnLst>
                                </p:cTn>
                              </p:par>
                            </p:childTnLst>
                          </p:cTn>
                        </p:par>
                        <p:par>
                          <p:cTn id="20" fill="hold">
                            <p:stCondLst>
                              <p:cond delay="4200"/>
                            </p:stCondLst>
                            <p:childTnLst>
                              <p:par>
                                <p:cTn id="21" presetID="9" presetClass="entr" presetSubtype="0" fill="hold" grpId="0" nodeType="after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dissolve">
                                      <p:cBhvr>
                                        <p:cTn id="23" dur="1000"/>
                                        <p:tgtEl>
                                          <p:spTgt spid="2">
                                            <p:txEl>
                                              <p:pRg st="3" end="3"/>
                                            </p:txEl>
                                          </p:spTgt>
                                        </p:tgtEl>
                                      </p:cBhvr>
                                    </p:animEffect>
                                  </p:childTnLst>
                                </p:cTn>
                              </p:par>
                            </p:childTnLst>
                          </p:cTn>
                        </p:par>
                        <p:par>
                          <p:cTn id="24" fill="hold">
                            <p:stCondLst>
                              <p:cond delay="5200"/>
                            </p:stCondLst>
                            <p:childTnLst>
                              <p:par>
                                <p:cTn id="25" presetID="1" presetClass="mediacall" presetSubtype="0" fill="hold" nodeType="afterEffect">
                                  <p:stCondLst>
                                    <p:cond delay="0"/>
                                  </p:stCondLst>
                                  <p:childTnLst>
                                    <p:cmd type="call" cmd="playFrom(0.0)">
                                      <p:cBhvr>
                                        <p:cTn id="2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5"/>
                </p:tgtEl>
              </p:cMediaNode>
            </p:video>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5"/>
                                        </p:tgtEl>
                                      </p:cBhvr>
                                    </p:cmd>
                                  </p:childTnLst>
                                </p:cTn>
                              </p:par>
                            </p:childTnLst>
                          </p:cTn>
                        </p:par>
                      </p:childTnLst>
                    </p:cTn>
                  </p:par>
                </p:childTnLst>
              </p:cTn>
              <p:nextCondLst>
                <p:cond evt="onClick" delay="0">
                  <p:tgtEl>
                    <p:spTgt spid="5"/>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hi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Subtitle 2"/>
          <p:cNvSpPr txBox="1">
            <a:spLocks/>
          </p:cNvSpPr>
          <p:nvPr/>
        </p:nvSpPr>
        <p:spPr>
          <a:xfrm>
            <a:off x="2454242" y="2818838"/>
            <a:ext cx="4028074" cy="120722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70000"/>
              </a:lnSpc>
              <a:buNone/>
            </a:pPr>
            <a:r>
              <a:rPr lang="en-US" sz="2800" dirty="0">
                <a:solidFill>
                  <a:schemeClr val="tx2">
                    <a:lumMod val="75000"/>
                  </a:schemeClr>
                </a:solidFill>
                <a:latin typeface="HelveticaNeueLT Std Lt Cn"/>
                <a:cs typeface="HelveticaNeueLT Std Lt Cn"/>
              </a:rPr>
              <a:t>OHIO is the fourth worst</a:t>
            </a:r>
          </a:p>
          <a:p>
            <a:pPr marL="0" indent="0" algn="ctr">
              <a:lnSpc>
                <a:spcPct val="70000"/>
              </a:lnSpc>
              <a:buNone/>
            </a:pPr>
            <a:r>
              <a:rPr lang="en-US" sz="2800" dirty="0">
                <a:solidFill>
                  <a:schemeClr val="tx2">
                    <a:lumMod val="75000"/>
                  </a:schemeClr>
                </a:solidFill>
                <a:latin typeface="HelveticaNeueLT Std Lt Cn"/>
                <a:cs typeface="HelveticaNeueLT Std Lt Cn"/>
              </a:rPr>
              <a:t>state in the nation</a:t>
            </a:r>
          </a:p>
          <a:p>
            <a:pPr marL="0" indent="0" algn="ctr">
              <a:lnSpc>
                <a:spcPct val="70000"/>
              </a:lnSpc>
              <a:buNone/>
            </a:pPr>
            <a:r>
              <a:rPr lang="en-US" sz="2800" dirty="0">
                <a:solidFill>
                  <a:schemeClr val="tx2">
                    <a:lumMod val="75000"/>
                  </a:schemeClr>
                </a:solidFill>
                <a:latin typeface="HelveticaNeueLT Std Lt Cn"/>
                <a:cs typeface="HelveticaNeueLT Std Lt Cn"/>
              </a:rPr>
              <a:t>for human trafficking</a:t>
            </a:r>
          </a:p>
        </p:txBody>
      </p:sp>
    </p:spTree>
    <p:extLst>
      <p:ext uri="{BB962C8B-B14F-4D97-AF65-F5344CB8AC3E}">
        <p14:creationId xmlns:p14="http://schemas.microsoft.com/office/powerpoint/2010/main" val="409677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900"/>
                                        <p:tgtEl>
                                          <p:spTgt spid="4"/>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o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4647426" cy="830997"/>
          </a:xfrm>
          <a:prstGeom prst="rect">
            <a:avLst/>
          </a:prstGeom>
          <a:noFill/>
        </p:spPr>
        <p:txBody>
          <a:bodyPr wrap="none" rtlCol="0">
            <a:spAutoFit/>
          </a:bodyPr>
          <a:lstStyle/>
          <a:p>
            <a:pPr lvl="0"/>
            <a:r>
              <a:rPr lang="en-US" sz="2400">
                <a:solidFill>
                  <a:schemeClr val="tx2">
                    <a:lumMod val="75000"/>
                  </a:schemeClr>
                </a:solidFill>
                <a:latin typeface="HelveticaNeueLT Std Hvy Ext"/>
                <a:cs typeface="HelveticaNeueLT Std Hvy Ext"/>
              </a:rPr>
              <a:t>Myth:</a:t>
            </a:r>
          </a:p>
          <a:p>
            <a:pPr lvl="0"/>
            <a:r>
              <a:rPr lang="en-US" sz="2400">
                <a:solidFill>
                  <a:schemeClr val="tx2">
                    <a:lumMod val="75000"/>
                  </a:schemeClr>
                </a:solidFill>
                <a:latin typeface="HelveticaNeueLT Std Lt Cn"/>
                <a:cs typeface="HelveticaNeueLT Std Lt Cn"/>
              </a:rPr>
              <a:t>Child human trafficking refers only to sex</a:t>
            </a:r>
          </a:p>
        </p:txBody>
      </p:sp>
      <p:sp>
        <p:nvSpPr>
          <p:cNvPr id="6" name="TextBox 5"/>
          <p:cNvSpPr txBox="1"/>
          <p:nvPr/>
        </p:nvSpPr>
        <p:spPr>
          <a:xfrm>
            <a:off x="771333" y="1605891"/>
            <a:ext cx="2305439" cy="3251596"/>
          </a:xfrm>
          <a:prstGeom prst="rect">
            <a:avLst/>
          </a:prstGeom>
          <a:noFill/>
        </p:spPr>
        <p:txBody>
          <a:bodyPr wrap="none" lIns="91440" tIns="45720" rIns="91440" bIns="45720" rtlCol="0" anchor="t">
            <a:spAutoFit/>
          </a:bodyPr>
          <a:lstStyle/>
          <a:p>
            <a:pPr lvl="0">
              <a:lnSpc>
                <a:spcPct val="130000"/>
              </a:lnSpc>
            </a:pPr>
            <a:r>
              <a:rPr lang="en-US" sz="2000">
                <a:solidFill>
                  <a:schemeClr val="tx2">
                    <a:lumMod val="75000"/>
                  </a:schemeClr>
                </a:solidFill>
                <a:latin typeface="HelveticaNeueLT Std Lt Cn"/>
                <a:cs typeface="HelveticaNeueLT Std Lt Cn"/>
              </a:rPr>
              <a:t>Landscaping</a:t>
            </a:r>
          </a:p>
          <a:p>
            <a:pPr lvl="0">
              <a:lnSpc>
                <a:spcPct val="130000"/>
              </a:lnSpc>
            </a:pPr>
            <a:r>
              <a:rPr lang="en-US" sz="2000">
                <a:solidFill>
                  <a:schemeClr val="tx2">
                    <a:lumMod val="75000"/>
                  </a:schemeClr>
                </a:solidFill>
                <a:latin typeface="HelveticaNeueLT Std Lt Cn"/>
                <a:cs typeface="HelveticaNeueLT Std Lt Cn"/>
              </a:rPr>
              <a:t>Arts/Entertainment</a:t>
            </a:r>
          </a:p>
          <a:p>
            <a:pPr lvl="0">
              <a:lnSpc>
                <a:spcPct val="130000"/>
              </a:lnSpc>
            </a:pPr>
            <a:r>
              <a:rPr lang="en-US" sz="2000">
                <a:solidFill>
                  <a:schemeClr val="tx2">
                    <a:lumMod val="75000"/>
                  </a:schemeClr>
                </a:solidFill>
                <a:latin typeface="HelveticaNeueLT Std Lt Cn"/>
                <a:cs typeface="HelveticaNeueLT Std Lt Cn"/>
              </a:rPr>
              <a:t>Factories</a:t>
            </a:r>
          </a:p>
          <a:p>
            <a:pPr lvl="0">
              <a:lnSpc>
                <a:spcPct val="130000"/>
              </a:lnSpc>
            </a:pPr>
            <a:r>
              <a:rPr lang="en-US" sz="2000">
                <a:solidFill>
                  <a:schemeClr val="tx2">
                    <a:lumMod val="75000"/>
                  </a:schemeClr>
                </a:solidFill>
                <a:latin typeface="HelveticaNeueLT Std Lt Cn"/>
                <a:cs typeface="HelveticaNeueLT Std Lt Cn"/>
              </a:rPr>
              <a:t>Forestry</a:t>
            </a:r>
          </a:p>
          <a:p>
            <a:pPr lvl="0">
              <a:lnSpc>
                <a:spcPct val="130000"/>
              </a:lnSpc>
            </a:pPr>
            <a:r>
              <a:rPr lang="en-US" sz="2000">
                <a:solidFill>
                  <a:schemeClr val="tx2">
                    <a:lumMod val="75000"/>
                  </a:schemeClr>
                </a:solidFill>
                <a:latin typeface="HelveticaNeueLT Std Lt Cn"/>
                <a:cs typeface="HelveticaNeueLT Std Lt Cn"/>
              </a:rPr>
              <a:t>Peddling/Begging</a:t>
            </a:r>
          </a:p>
          <a:p>
            <a:pPr lvl="0">
              <a:lnSpc>
                <a:spcPct val="130000"/>
              </a:lnSpc>
            </a:pPr>
            <a:r>
              <a:rPr lang="en-US" sz="2000">
                <a:solidFill>
                  <a:schemeClr val="tx2">
                    <a:lumMod val="75000"/>
                  </a:schemeClr>
                </a:solidFill>
                <a:latin typeface="HelveticaNeueLT Std Lt Cn"/>
                <a:cs typeface="HelveticaNeueLT Std Lt Cn"/>
              </a:rPr>
              <a:t>Hotels</a:t>
            </a:r>
          </a:p>
          <a:p>
            <a:pPr lvl="0">
              <a:lnSpc>
                <a:spcPct val="130000"/>
              </a:lnSpc>
            </a:pPr>
            <a:r>
              <a:rPr lang="en-US" sz="2000">
                <a:solidFill>
                  <a:schemeClr val="tx2">
                    <a:lumMod val="75000"/>
                  </a:schemeClr>
                </a:solidFill>
                <a:latin typeface="HelveticaNeueLT Std Lt Cn"/>
                <a:cs typeface="HelveticaNeueLT Std Lt Cn"/>
              </a:rPr>
              <a:t>Hospitality</a:t>
            </a:r>
          </a:p>
          <a:p>
            <a:pPr lvl="0">
              <a:lnSpc>
                <a:spcPct val="130000"/>
              </a:lnSpc>
            </a:pPr>
            <a:r>
              <a:rPr lang="en-US" sz="2000">
                <a:solidFill>
                  <a:schemeClr val="tx2">
                    <a:lumMod val="75000"/>
                  </a:schemeClr>
                </a:solidFill>
                <a:latin typeface="HelveticaNeueLT Std Lt Cn"/>
                <a:cs typeface="HelveticaNeueLT Std Lt Cn"/>
              </a:rPr>
              <a:t>Health &amp; Beauty</a:t>
            </a:r>
          </a:p>
        </p:txBody>
      </p:sp>
      <p:sp>
        <p:nvSpPr>
          <p:cNvPr id="7" name="TextBox 6"/>
          <p:cNvSpPr txBox="1"/>
          <p:nvPr/>
        </p:nvSpPr>
        <p:spPr>
          <a:xfrm>
            <a:off x="3035442" y="1607091"/>
            <a:ext cx="2743187" cy="3251596"/>
          </a:xfrm>
          <a:prstGeom prst="rect">
            <a:avLst/>
          </a:prstGeom>
          <a:noFill/>
        </p:spPr>
        <p:txBody>
          <a:bodyPr wrap="none" lIns="91440" tIns="45720" rIns="91440" bIns="45720" rtlCol="0" anchor="t">
            <a:spAutoFit/>
          </a:bodyPr>
          <a:lstStyle/>
          <a:p>
            <a:pPr lvl="0">
              <a:lnSpc>
                <a:spcPct val="130000"/>
              </a:lnSpc>
            </a:pPr>
            <a:r>
              <a:rPr lang="en-US" sz="2000">
                <a:solidFill>
                  <a:schemeClr val="tx2">
                    <a:lumMod val="75000"/>
                  </a:schemeClr>
                </a:solidFill>
                <a:latin typeface="HelveticaNeueLT Std Lt Cn"/>
                <a:cs typeface="HelveticaNeueLT Std Lt Cn"/>
              </a:rPr>
              <a:t>Commercial Cleaning</a:t>
            </a:r>
          </a:p>
          <a:p>
            <a:pPr lvl="0">
              <a:lnSpc>
                <a:spcPct val="130000"/>
              </a:lnSpc>
            </a:pPr>
            <a:r>
              <a:rPr lang="en-US" sz="2000">
                <a:solidFill>
                  <a:schemeClr val="tx2">
                    <a:lumMod val="75000"/>
                  </a:schemeClr>
                </a:solidFill>
                <a:latin typeface="HelveticaNeueLT Std Lt Cn"/>
                <a:cs typeface="HelveticaNeueLT Std Lt Cn"/>
              </a:rPr>
              <a:t>Carnivals</a:t>
            </a:r>
          </a:p>
          <a:p>
            <a:pPr lvl="0">
              <a:lnSpc>
                <a:spcPct val="130000"/>
              </a:lnSpc>
            </a:pPr>
            <a:r>
              <a:rPr lang="en-US" sz="2000">
                <a:solidFill>
                  <a:schemeClr val="tx2">
                    <a:lumMod val="75000"/>
                  </a:schemeClr>
                </a:solidFill>
                <a:latin typeface="HelveticaNeueLT Std Lt Cn"/>
                <a:cs typeface="HelveticaNeueLT Std Lt Cn"/>
              </a:rPr>
              <a:t>Health Care</a:t>
            </a:r>
          </a:p>
          <a:p>
            <a:pPr lvl="0">
              <a:lnSpc>
                <a:spcPct val="130000"/>
              </a:lnSpc>
            </a:pPr>
            <a:r>
              <a:rPr lang="en-US" sz="2000">
                <a:solidFill>
                  <a:schemeClr val="tx2">
                    <a:lumMod val="75000"/>
                  </a:schemeClr>
                </a:solidFill>
                <a:latin typeface="HelveticaNeueLT Std Lt Cn"/>
                <a:cs typeface="HelveticaNeueLT Std Lt Cn"/>
              </a:rPr>
              <a:t>Construction</a:t>
            </a:r>
          </a:p>
          <a:p>
            <a:pPr lvl="0">
              <a:lnSpc>
                <a:spcPct val="130000"/>
              </a:lnSpc>
            </a:pPr>
            <a:r>
              <a:rPr lang="en-US" sz="2000">
                <a:solidFill>
                  <a:schemeClr val="tx2">
                    <a:lumMod val="75000"/>
                  </a:schemeClr>
                </a:solidFill>
                <a:latin typeface="HelveticaNeueLT Std Lt Cn"/>
                <a:cs typeface="HelveticaNeueLT Std Lt Cn"/>
              </a:rPr>
              <a:t>Domestic Work</a:t>
            </a:r>
          </a:p>
          <a:p>
            <a:pPr lvl="0">
              <a:lnSpc>
                <a:spcPct val="130000"/>
              </a:lnSpc>
            </a:pPr>
            <a:r>
              <a:rPr lang="en-US" sz="2000">
                <a:solidFill>
                  <a:schemeClr val="tx2">
                    <a:lumMod val="75000"/>
                  </a:schemeClr>
                </a:solidFill>
                <a:latin typeface="HelveticaNeueLT Std Lt Cn"/>
                <a:cs typeface="HelveticaNeueLT Std Lt Cn"/>
              </a:rPr>
              <a:t>Food Service</a:t>
            </a:r>
          </a:p>
          <a:p>
            <a:pPr lvl="0">
              <a:lnSpc>
                <a:spcPct val="130000"/>
              </a:lnSpc>
            </a:pPr>
            <a:r>
              <a:rPr lang="en-US" sz="2000">
                <a:solidFill>
                  <a:schemeClr val="tx2">
                    <a:lumMod val="75000"/>
                  </a:schemeClr>
                </a:solidFill>
                <a:latin typeface="HelveticaNeueLT Std Lt Cn"/>
                <a:cs typeface="HelveticaNeueLT Std Lt Cn"/>
              </a:rPr>
              <a:t>Agriculture</a:t>
            </a:r>
          </a:p>
          <a:p>
            <a:pPr lvl="0">
              <a:lnSpc>
                <a:spcPct val="130000"/>
              </a:lnSpc>
            </a:pPr>
            <a:r>
              <a:rPr lang="en-US" sz="2000">
                <a:solidFill>
                  <a:schemeClr val="tx2">
                    <a:lumMod val="75000"/>
                  </a:schemeClr>
                </a:solidFill>
                <a:latin typeface="HelveticaNeueLT Std Lt Cn"/>
                <a:cs typeface="HelveticaNeueLT Std Lt Cn"/>
              </a:rPr>
              <a:t>Traveling Sales Crews</a:t>
            </a:r>
          </a:p>
        </p:txBody>
      </p:sp>
      <p:sp>
        <p:nvSpPr>
          <p:cNvPr id="8" name="TextBox 7"/>
          <p:cNvSpPr txBox="1"/>
          <p:nvPr/>
        </p:nvSpPr>
        <p:spPr>
          <a:xfrm>
            <a:off x="1791850" y="4970074"/>
            <a:ext cx="2497170" cy="1651158"/>
          </a:xfrm>
          <a:prstGeom prst="rect">
            <a:avLst/>
          </a:prstGeom>
          <a:noFill/>
        </p:spPr>
        <p:txBody>
          <a:bodyPr wrap="square" lIns="91440" tIns="45720" rIns="91440" bIns="45720" rtlCol="0" anchor="t">
            <a:spAutoFit/>
          </a:bodyPr>
          <a:lstStyle/>
          <a:p>
            <a:pPr lvl="0">
              <a:lnSpc>
                <a:spcPct val="130000"/>
              </a:lnSpc>
            </a:pPr>
            <a:r>
              <a:rPr lang="en-US" sz="2000">
                <a:solidFill>
                  <a:schemeClr val="tx2">
                    <a:lumMod val="75000"/>
                  </a:schemeClr>
                </a:solidFill>
                <a:latin typeface="HelveticaNeueLT Std Lt Cn"/>
                <a:cs typeface="HelveticaNeueLT Std Lt Cn"/>
              </a:rPr>
              <a:t>Illicit Massage</a:t>
            </a:r>
          </a:p>
          <a:p>
            <a:pPr lvl="0">
              <a:lnSpc>
                <a:spcPct val="130000"/>
              </a:lnSpc>
            </a:pPr>
            <a:r>
              <a:rPr lang="en-US" sz="2000">
                <a:solidFill>
                  <a:schemeClr val="tx2">
                    <a:lumMod val="75000"/>
                  </a:schemeClr>
                </a:solidFill>
                <a:latin typeface="HelveticaNeueLT Std Lt Cn"/>
                <a:cs typeface="HelveticaNeueLT Std Lt Cn"/>
              </a:rPr>
              <a:t>Pornography</a:t>
            </a:r>
          </a:p>
          <a:p>
            <a:pPr lvl="0">
              <a:lnSpc>
                <a:spcPct val="130000"/>
              </a:lnSpc>
            </a:pPr>
            <a:r>
              <a:rPr lang="en-US" sz="2000">
                <a:solidFill>
                  <a:schemeClr val="tx2">
                    <a:lumMod val="75000"/>
                  </a:schemeClr>
                </a:solidFill>
                <a:latin typeface="HelveticaNeueLT Std Lt Cn"/>
                <a:cs typeface="HelveticaNeueLT Std Lt Cn"/>
              </a:rPr>
              <a:t>Bars/Strip Clubs</a:t>
            </a:r>
          </a:p>
          <a:p>
            <a:pPr lvl="0">
              <a:lnSpc>
                <a:spcPct val="130000"/>
              </a:lnSpc>
            </a:pPr>
            <a:r>
              <a:rPr lang="en-US" sz="2000">
                <a:solidFill>
                  <a:schemeClr val="tx2">
                    <a:lumMod val="75000"/>
                  </a:schemeClr>
                </a:solidFill>
                <a:latin typeface="HelveticaNeueLT Std Lt Cn"/>
                <a:cs typeface="HelveticaNeueLT Std Lt Cn"/>
              </a:rPr>
              <a:t>Sexual Servitud</a:t>
            </a:r>
            <a:r>
              <a:rPr lang="en-US">
                <a:solidFill>
                  <a:schemeClr val="tx2">
                    <a:lumMod val="75000"/>
                  </a:schemeClr>
                </a:solidFill>
                <a:latin typeface="HelveticaNeueLT Std Lt Cn"/>
                <a:cs typeface="HelveticaNeueLT Std Lt Cn"/>
              </a:rPr>
              <a:t>e</a:t>
            </a:r>
          </a:p>
        </p:txBody>
      </p:sp>
    </p:spTree>
    <p:extLst>
      <p:ext uri="{BB962C8B-B14F-4D97-AF65-F5344CB8AC3E}">
        <p14:creationId xmlns:p14="http://schemas.microsoft.com/office/powerpoint/2010/main" val="12885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500"/>
                                        <p:tgtEl>
                                          <p:spTgt spid="6">
                                            <p:txEl>
                                              <p:pRg st="3" end="3"/>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6">
                                            <p:txEl>
                                              <p:pRg st="5" end="5"/>
                                            </p:txEl>
                                          </p:spTgt>
                                        </p:tgtEl>
                                        <p:attrNameLst>
                                          <p:attrName>style.visibility</p:attrName>
                                        </p:attrNameLst>
                                      </p:cBhvr>
                                      <p:to>
                                        <p:strVal val="visible"/>
                                      </p:to>
                                    </p:set>
                                    <p:animEffect transition="in" filter="fade">
                                      <p:cBhvr>
                                        <p:cTn id="36" dur="500"/>
                                        <p:tgtEl>
                                          <p:spTgt spid="6">
                                            <p:txEl>
                                              <p:pRg st="5" end="5"/>
                                            </p:txEl>
                                          </p:spTgt>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6">
                                            <p:txEl>
                                              <p:pRg st="6" end="6"/>
                                            </p:txEl>
                                          </p:spTgt>
                                        </p:tgtEl>
                                        <p:attrNameLst>
                                          <p:attrName>style.visibility</p:attrName>
                                        </p:attrNameLst>
                                      </p:cBhvr>
                                      <p:to>
                                        <p:strVal val="visible"/>
                                      </p:to>
                                    </p:set>
                                    <p:animEffect transition="in" filter="fade">
                                      <p:cBhvr>
                                        <p:cTn id="40" dur="500"/>
                                        <p:tgtEl>
                                          <p:spTgt spid="6">
                                            <p:txEl>
                                              <p:pRg st="6" end="6"/>
                                            </p:txEl>
                                          </p:spTgt>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6">
                                            <p:txEl>
                                              <p:pRg st="7" end="7"/>
                                            </p:txEl>
                                          </p:spTgt>
                                        </p:tgtEl>
                                        <p:attrNameLst>
                                          <p:attrName>style.visibility</p:attrName>
                                        </p:attrNameLst>
                                      </p:cBhvr>
                                      <p:to>
                                        <p:strVal val="visible"/>
                                      </p:to>
                                    </p:set>
                                    <p:animEffect transition="in" filter="fade">
                                      <p:cBhvr>
                                        <p:cTn id="44" dur="500"/>
                                        <p:tgtEl>
                                          <p:spTgt spid="6">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Effect transition="in" filter="fade">
                                      <p:cBhvr>
                                        <p:cTn id="49" dur="500"/>
                                        <p:tgtEl>
                                          <p:spTgt spid="7">
                                            <p:txEl>
                                              <p:pRg st="0" end="0"/>
                                            </p:txEl>
                                          </p:spTgt>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7">
                                            <p:txEl>
                                              <p:pRg st="1" end="1"/>
                                            </p:txEl>
                                          </p:spTgt>
                                        </p:tgtEl>
                                        <p:attrNameLst>
                                          <p:attrName>style.visibility</p:attrName>
                                        </p:attrNameLst>
                                      </p:cBhvr>
                                      <p:to>
                                        <p:strVal val="visible"/>
                                      </p:to>
                                    </p:set>
                                    <p:animEffect transition="in" filter="fade">
                                      <p:cBhvr>
                                        <p:cTn id="53" dur="500"/>
                                        <p:tgtEl>
                                          <p:spTgt spid="7">
                                            <p:txEl>
                                              <p:pRg st="1" end="1"/>
                                            </p:txEl>
                                          </p:spTgt>
                                        </p:tgtEl>
                                      </p:cBhvr>
                                    </p:animEffect>
                                  </p:childTnLst>
                                </p:cTn>
                              </p:par>
                            </p:childTnLst>
                          </p:cTn>
                        </p:par>
                        <p:par>
                          <p:cTn id="54" fill="hold">
                            <p:stCondLst>
                              <p:cond delay="1000"/>
                            </p:stCondLst>
                            <p:childTnLst>
                              <p:par>
                                <p:cTn id="55" presetID="10" presetClass="entr" presetSubtype="0" fill="hold" grpId="0" nodeType="afterEffect">
                                  <p:stCondLst>
                                    <p:cond delay="0"/>
                                  </p:stCondLst>
                                  <p:childTnLst>
                                    <p:set>
                                      <p:cBhvr>
                                        <p:cTn id="56" dur="1" fill="hold">
                                          <p:stCondLst>
                                            <p:cond delay="0"/>
                                          </p:stCondLst>
                                        </p:cTn>
                                        <p:tgtEl>
                                          <p:spTgt spid="7">
                                            <p:txEl>
                                              <p:pRg st="2" end="2"/>
                                            </p:txEl>
                                          </p:spTgt>
                                        </p:tgtEl>
                                        <p:attrNameLst>
                                          <p:attrName>style.visibility</p:attrName>
                                        </p:attrNameLst>
                                      </p:cBhvr>
                                      <p:to>
                                        <p:strVal val="visible"/>
                                      </p:to>
                                    </p:set>
                                    <p:animEffect transition="in" filter="fade">
                                      <p:cBhvr>
                                        <p:cTn id="57" dur="500"/>
                                        <p:tgtEl>
                                          <p:spTgt spid="7">
                                            <p:txEl>
                                              <p:pRg st="2" end="2"/>
                                            </p:txEl>
                                          </p:spTgt>
                                        </p:tgtEl>
                                      </p:cBhvr>
                                    </p:animEffect>
                                  </p:childTnLst>
                                </p:cTn>
                              </p:par>
                            </p:childTnLst>
                          </p:cTn>
                        </p:par>
                        <p:par>
                          <p:cTn id="58" fill="hold">
                            <p:stCondLst>
                              <p:cond delay="1500"/>
                            </p:stCondLst>
                            <p:childTnLst>
                              <p:par>
                                <p:cTn id="59" presetID="10" presetClass="entr" presetSubtype="0" fill="hold" grpId="0" nodeType="afterEffect">
                                  <p:stCondLst>
                                    <p:cond delay="0"/>
                                  </p:stCondLst>
                                  <p:childTnLst>
                                    <p:set>
                                      <p:cBhvr>
                                        <p:cTn id="60" dur="1" fill="hold">
                                          <p:stCondLst>
                                            <p:cond delay="0"/>
                                          </p:stCondLst>
                                        </p:cTn>
                                        <p:tgtEl>
                                          <p:spTgt spid="7">
                                            <p:txEl>
                                              <p:pRg st="3" end="3"/>
                                            </p:txEl>
                                          </p:spTgt>
                                        </p:tgtEl>
                                        <p:attrNameLst>
                                          <p:attrName>style.visibility</p:attrName>
                                        </p:attrNameLst>
                                      </p:cBhvr>
                                      <p:to>
                                        <p:strVal val="visible"/>
                                      </p:to>
                                    </p:set>
                                    <p:animEffect transition="in" filter="fade">
                                      <p:cBhvr>
                                        <p:cTn id="61" dur="500"/>
                                        <p:tgtEl>
                                          <p:spTgt spid="7">
                                            <p:txEl>
                                              <p:pRg st="3" end="3"/>
                                            </p:txEl>
                                          </p:spTgt>
                                        </p:tgtEl>
                                      </p:cBhvr>
                                    </p:animEffect>
                                  </p:childTnLst>
                                </p:cTn>
                              </p:par>
                            </p:childTnLst>
                          </p:cTn>
                        </p:par>
                        <p:par>
                          <p:cTn id="62" fill="hold">
                            <p:stCondLst>
                              <p:cond delay="2000"/>
                            </p:stCondLst>
                            <p:childTnLst>
                              <p:par>
                                <p:cTn id="63" presetID="10" presetClass="entr" presetSubtype="0" fill="hold" grpId="0" nodeType="afterEffect">
                                  <p:stCondLst>
                                    <p:cond delay="0"/>
                                  </p:stCondLst>
                                  <p:childTnLst>
                                    <p:set>
                                      <p:cBhvr>
                                        <p:cTn id="64" dur="1" fill="hold">
                                          <p:stCondLst>
                                            <p:cond delay="0"/>
                                          </p:stCondLst>
                                        </p:cTn>
                                        <p:tgtEl>
                                          <p:spTgt spid="7">
                                            <p:txEl>
                                              <p:pRg st="4" end="4"/>
                                            </p:txEl>
                                          </p:spTgt>
                                        </p:tgtEl>
                                        <p:attrNameLst>
                                          <p:attrName>style.visibility</p:attrName>
                                        </p:attrNameLst>
                                      </p:cBhvr>
                                      <p:to>
                                        <p:strVal val="visible"/>
                                      </p:to>
                                    </p:set>
                                    <p:animEffect transition="in" filter="fade">
                                      <p:cBhvr>
                                        <p:cTn id="65" dur="500"/>
                                        <p:tgtEl>
                                          <p:spTgt spid="7">
                                            <p:txEl>
                                              <p:pRg st="4" end="4"/>
                                            </p:txEl>
                                          </p:spTgt>
                                        </p:tgtEl>
                                      </p:cBhvr>
                                    </p:animEffect>
                                  </p:childTnLst>
                                </p:cTn>
                              </p:par>
                            </p:childTnLst>
                          </p:cTn>
                        </p:par>
                        <p:par>
                          <p:cTn id="66" fill="hold">
                            <p:stCondLst>
                              <p:cond delay="2500"/>
                            </p:stCondLst>
                            <p:childTnLst>
                              <p:par>
                                <p:cTn id="67" presetID="10" presetClass="entr" presetSubtype="0" fill="hold" grpId="0" nodeType="afterEffect">
                                  <p:stCondLst>
                                    <p:cond delay="0"/>
                                  </p:stCondLst>
                                  <p:childTnLst>
                                    <p:set>
                                      <p:cBhvr>
                                        <p:cTn id="68" dur="1" fill="hold">
                                          <p:stCondLst>
                                            <p:cond delay="0"/>
                                          </p:stCondLst>
                                        </p:cTn>
                                        <p:tgtEl>
                                          <p:spTgt spid="7">
                                            <p:txEl>
                                              <p:pRg st="5" end="5"/>
                                            </p:txEl>
                                          </p:spTgt>
                                        </p:tgtEl>
                                        <p:attrNameLst>
                                          <p:attrName>style.visibility</p:attrName>
                                        </p:attrNameLst>
                                      </p:cBhvr>
                                      <p:to>
                                        <p:strVal val="visible"/>
                                      </p:to>
                                    </p:set>
                                    <p:animEffect transition="in" filter="fade">
                                      <p:cBhvr>
                                        <p:cTn id="69" dur="500"/>
                                        <p:tgtEl>
                                          <p:spTgt spid="7">
                                            <p:txEl>
                                              <p:pRg st="5" end="5"/>
                                            </p:txEl>
                                          </p:spTgt>
                                        </p:tgtEl>
                                      </p:cBhvr>
                                    </p:animEffect>
                                  </p:childTnLst>
                                </p:cTn>
                              </p:par>
                            </p:childTnLst>
                          </p:cTn>
                        </p:par>
                        <p:par>
                          <p:cTn id="70" fill="hold">
                            <p:stCondLst>
                              <p:cond delay="3000"/>
                            </p:stCondLst>
                            <p:childTnLst>
                              <p:par>
                                <p:cTn id="71" presetID="10" presetClass="entr" presetSubtype="0" fill="hold" grpId="0" nodeType="afterEffect">
                                  <p:stCondLst>
                                    <p:cond delay="0"/>
                                  </p:stCondLst>
                                  <p:childTnLst>
                                    <p:set>
                                      <p:cBhvr>
                                        <p:cTn id="72" dur="1" fill="hold">
                                          <p:stCondLst>
                                            <p:cond delay="0"/>
                                          </p:stCondLst>
                                        </p:cTn>
                                        <p:tgtEl>
                                          <p:spTgt spid="7">
                                            <p:txEl>
                                              <p:pRg st="6" end="6"/>
                                            </p:txEl>
                                          </p:spTgt>
                                        </p:tgtEl>
                                        <p:attrNameLst>
                                          <p:attrName>style.visibility</p:attrName>
                                        </p:attrNameLst>
                                      </p:cBhvr>
                                      <p:to>
                                        <p:strVal val="visible"/>
                                      </p:to>
                                    </p:set>
                                    <p:animEffect transition="in" filter="fade">
                                      <p:cBhvr>
                                        <p:cTn id="73" dur="500"/>
                                        <p:tgtEl>
                                          <p:spTgt spid="7">
                                            <p:txEl>
                                              <p:pRg st="6" end="6"/>
                                            </p:txEl>
                                          </p:spTgt>
                                        </p:tgtEl>
                                      </p:cBhvr>
                                    </p:animEffect>
                                  </p:childTnLst>
                                </p:cTn>
                              </p:par>
                            </p:childTnLst>
                          </p:cTn>
                        </p:par>
                        <p:par>
                          <p:cTn id="74" fill="hold">
                            <p:stCondLst>
                              <p:cond delay="3500"/>
                            </p:stCondLst>
                            <p:childTnLst>
                              <p:par>
                                <p:cTn id="75" presetID="10" presetClass="entr" presetSubtype="0" fill="hold" grpId="0" nodeType="afterEffect">
                                  <p:stCondLst>
                                    <p:cond delay="0"/>
                                  </p:stCondLst>
                                  <p:childTnLst>
                                    <p:set>
                                      <p:cBhvr>
                                        <p:cTn id="76" dur="1" fill="hold">
                                          <p:stCondLst>
                                            <p:cond delay="0"/>
                                          </p:stCondLst>
                                        </p:cTn>
                                        <p:tgtEl>
                                          <p:spTgt spid="7">
                                            <p:txEl>
                                              <p:pRg st="7" end="7"/>
                                            </p:txEl>
                                          </p:spTgt>
                                        </p:tgtEl>
                                        <p:attrNameLst>
                                          <p:attrName>style.visibility</p:attrName>
                                        </p:attrNameLst>
                                      </p:cBhvr>
                                      <p:to>
                                        <p:strVal val="visible"/>
                                      </p:to>
                                    </p:set>
                                    <p:animEffect transition="in" filter="fade">
                                      <p:cBhvr>
                                        <p:cTn id="77" dur="500"/>
                                        <p:tgtEl>
                                          <p:spTgt spid="7">
                                            <p:txEl>
                                              <p:pRg st="7" end="7"/>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8">
                                            <p:txEl>
                                              <p:pRg st="0" end="0"/>
                                            </p:txEl>
                                          </p:spTgt>
                                        </p:tgtEl>
                                        <p:attrNameLst>
                                          <p:attrName>style.visibility</p:attrName>
                                        </p:attrNameLst>
                                      </p:cBhvr>
                                      <p:to>
                                        <p:strVal val="visible"/>
                                      </p:to>
                                    </p:set>
                                    <p:animEffect transition="in" filter="fade">
                                      <p:cBhvr>
                                        <p:cTn id="82" dur="500"/>
                                        <p:tgtEl>
                                          <p:spTgt spid="8">
                                            <p:txEl>
                                              <p:pRg st="0" end="0"/>
                                            </p:txEl>
                                          </p:spTgt>
                                        </p:tgtEl>
                                      </p:cBhvr>
                                    </p:animEffect>
                                  </p:childTnLst>
                                </p:cTn>
                              </p:par>
                            </p:childTnLst>
                          </p:cTn>
                        </p:par>
                        <p:par>
                          <p:cTn id="83" fill="hold">
                            <p:stCondLst>
                              <p:cond delay="500"/>
                            </p:stCondLst>
                            <p:childTnLst>
                              <p:par>
                                <p:cTn id="84" presetID="10" presetClass="entr" presetSubtype="0" fill="hold" grpId="0" nodeType="afterEffect">
                                  <p:stCondLst>
                                    <p:cond delay="0"/>
                                  </p:stCondLst>
                                  <p:childTnLst>
                                    <p:set>
                                      <p:cBhvr>
                                        <p:cTn id="85" dur="1" fill="hold">
                                          <p:stCondLst>
                                            <p:cond delay="0"/>
                                          </p:stCondLst>
                                        </p:cTn>
                                        <p:tgtEl>
                                          <p:spTgt spid="8">
                                            <p:txEl>
                                              <p:pRg st="1" end="1"/>
                                            </p:txEl>
                                          </p:spTgt>
                                        </p:tgtEl>
                                        <p:attrNameLst>
                                          <p:attrName>style.visibility</p:attrName>
                                        </p:attrNameLst>
                                      </p:cBhvr>
                                      <p:to>
                                        <p:strVal val="visible"/>
                                      </p:to>
                                    </p:set>
                                    <p:animEffect transition="in" filter="fade">
                                      <p:cBhvr>
                                        <p:cTn id="86" dur="500"/>
                                        <p:tgtEl>
                                          <p:spTgt spid="8">
                                            <p:txEl>
                                              <p:pRg st="1" end="1"/>
                                            </p:txEl>
                                          </p:spTgt>
                                        </p:tgtEl>
                                      </p:cBhvr>
                                    </p:animEffect>
                                  </p:childTnLst>
                                </p:cTn>
                              </p:par>
                            </p:childTnLst>
                          </p:cTn>
                        </p:par>
                        <p:par>
                          <p:cTn id="87" fill="hold">
                            <p:stCondLst>
                              <p:cond delay="1000"/>
                            </p:stCondLst>
                            <p:childTnLst>
                              <p:par>
                                <p:cTn id="88" presetID="10" presetClass="entr" presetSubtype="0" fill="hold" grpId="0" nodeType="afterEffect">
                                  <p:stCondLst>
                                    <p:cond delay="0"/>
                                  </p:stCondLst>
                                  <p:childTnLst>
                                    <p:set>
                                      <p:cBhvr>
                                        <p:cTn id="89" dur="1" fill="hold">
                                          <p:stCondLst>
                                            <p:cond delay="0"/>
                                          </p:stCondLst>
                                        </p:cTn>
                                        <p:tgtEl>
                                          <p:spTgt spid="8">
                                            <p:txEl>
                                              <p:pRg st="2" end="2"/>
                                            </p:txEl>
                                          </p:spTgt>
                                        </p:tgtEl>
                                        <p:attrNameLst>
                                          <p:attrName>style.visibility</p:attrName>
                                        </p:attrNameLst>
                                      </p:cBhvr>
                                      <p:to>
                                        <p:strVal val="visible"/>
                                      </p:to>
                                    </p:set>
                                    <p:animEffect transition="in" filter="fade">
                                      <p:cBhvr>
                                        <p:cTn id="90" dur="500"/>
                                        <p:tgtEl>
                                          <p:spTgt spid="8">
                                            <p:txEl>
                                              <p:pRg st="2" end="2"/>
                                            </p:txEl>
                                          </p:spTgt>
                                        </p:tgtEl>
                                      </p:cBhvr>
                                    </p:animEffect>
                                  </p:childTnLst>
                                </p:cTn>
                              </p:par>
                            </p:childTnLst>
                          </p:cTn>
                        </p:par>
                        <p:par>
                          <p:cTn id="91" fill="hold">
                            <p:stCondLst>
                              <p:cond delay="1500"/>
                            </p:stCondLst>
                            <p:childTnLst>
                              <p:par>
                                <p:cTn id="92" presetID="10" presetClass="entr" presetSubtype="0" fill="hold" grpId="0" nodeType="afterEffect">
                                  <p:stCondLst>
                                    <p:cond delay="0"/>
                                  </p:stCondLst>
                                  <p:childTnLst>
                                    <p:set>
                                      <p:cBhvr>
                                        <p:cTn id="93" dur="1" fill="hold">
                                          <p:stCondLst>
                                            <p:cond delay="0"/>
                                          </p:stCondLst>
                                        </p:cTn>
                                        <p:tgtEl>
                                          <p:spTgt spid="8">
                                            <p:txEl>
                                              <p:pRg st="3" end="3"/>
                                            </p:txEl>
                                          </p:spTgt>
                                        </p:tgtEl>
                                        <p:attrNameLst>
                                          <p:attrName>style.visibility</p:attrName>
                                        </p:attrNameLst>
                                      </p:cBhvr>
                                      <p:to>
                                        <p:strVal val="visible"/>
                                      </p:to>
                                    </p:set>
                                    <p:animEffect transition="in" filter="fade">
                                      <p:cBhvr>
                                        <p:cTn id="94"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uiExpand="1" build="p"/>
      <p:bldP spid="7" grpId="0" uiExpand="1" build="p"/>
      <p:bldP spid="8"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orn-pap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Subtitle 2"/>
          <p:cNvSpPr txBox="1">
            <a:spLocks/>
          </p:cNvSpPr>
          <p:nvPr/>
        </p:nvSpPr>
        <p:spPr>
          <a:xfrm>
            <a:off x="0" y="543876"/>
            <a:ext cx="9144000" cy="5079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70000"/>
              </a:lnSpc>
              <a:buNone/>
            </a:pPr>
            <a:r>
              <a:rPr lang="en-US" sz="3600">
                <a:solidFill>
                  <a:srgbClr val="F16B1D"/>
                </a:solidFill>
                <a:latin typeface="HelveticaNeueLT Std Lt Cn"/>
                <a:cs typeface="HelveticaNeueLT Std Lt Cn"/>
              </a:rPr>
              <a:t>TRAFFICKING VICTIMS PROTECTION ACT</a:t>
            </a:r>
          </a:p>
        </p:txBody>
      </p:sp>
      <p:sp>
        <p:nvSpPr>
          <p:cNvPr id="2" name="TextBox 1"/>
          <p:cNvSpPr txBox="1"/>
          <p:nvPr/>
        </p:nvSpPr>
        <p:spPr>
          <a:xfrm>
            <a:off x="1271678" y="1467130"/>
            <a:ext cx="6600645" cy="1677382"/>
          </a:xfrm>
          <a:prstGeom prst="rect">
            <a:avLst/>
          </a:prstGeom>
          <a:noFill/>
        </p:spPr>
        <p:txBody>
          <a:bodyPr wrap="square" rtlCol="0">
            <a:spAutoFit/>
          </a:bodyPr>
          <a:lstStyle/>
          <a:p>
            <a:pPr algn="ctr">
              <a:lnSpc>
                <a:spcPct val="130000"/>
              </a:lnSpc>
            </a:pPr>
            <a:r>
              <a:rPr lang="en-US" sz="2000">
                <a:solidFill>
                  <a:srgbClr val="FFFFFF"/>
                </a:solidFill>
                <a:latin typeface="HelveticaNeueLT Std Cn"/>
                <a:cs typeface="HelveticaNeueLT Std Cn"/>
              </a:rPr>
              <a:t>“Any person under age 18 who is induced to perform sex under any circumstances and for any reason (sex for food, shelter, clothing) and any person of any age, who is induced to perform commercial sex through fraud, force, or coercion are being trafficked.”</a:t>
            </a:r>
          </a:p>
        </p:txBody>
      </p:sp>
      <p:sp>
        <p:nvSpPr>
          <p:cNvPr id="5" name="TextBox 4"/>
          <p:cNvSpPr txBox="1"/>
          <p:nvPr/>
        </p:nvSpPr>
        <p:spPr>
          <a:xfrm>
            <a:off x="1386293" y="3685395"/>
            <a:ext cx="6600645" cy="1011431"/>
          </a:xfrm>
          <a:prstGeom prst="rect">
            <a:avLst/>
          </a:prstGeom>
          <a:noFill/>
        </p:spPr>
        <p:txBody>
          <a:bodyPr wrap="square" lIns="91440" tIns="45720" rIns="91440" bIns="45720" rtlCol="0" anchor="t">
            <a:spAutoFit/>
          </a:bodyPr>
          <a:lstStyle/>
          <a:p>
            <a:pPr algn="ctr">
              <a:lnSpc>
                <a:spcPct val="130000"/>
              </a:lnSpc>
            </a:pPr>
            <a:r>
              <a:rPr lang="en-US" sz="2400">
                <a:solidFill>
                  <a:srgbClr val="F16B1D"/>
                </a:solidFill>
                <a:latin typeface="HelveticaNeueLT Std Cn"/>
                <a:cs typeface="HelveticaNeueLT Std Cn"/>
              </a:rPr>
              <a:t>Difference between child and adult is 60 seconds when turning 18</a:t>
            </a:r>
            <a:endParaRPr lang="en-US" sz="2400">
              <a:cs typeface="Calibri"/>
            </a:endParaRPr>
          </a:p>
        </p:txBody>
      </p:sp>
    </p:spTree>
    <p:extLst>
      <p:ext uri="{BB962C8B-B14F-4D97-AF65-F5344CB8AC3E}">
        <p14:creationId xmlns:p14="http://schemas.microsoft.com/office/powerpoint/2010/main" val="125954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orld-ma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73980" y="397339"/>
            <a:ext cx="4211920" cy="830997"/>
          </a:xfrm>
          <a:prstGeom prst="rect">
            <a:avLst/>
          </a:prstGeom>
          <a:noFill/>
        </p:spPr>
        <p:txBody>
          <a:bodyPr wrap="none" rtlCol="0">
            <a:spAutoFit/>
          </a:bodyPr>
          <a:lstStyle/>
          <a:p>
            <a:pPr lvl="0"/>
            <a:r>
              <a:rPr lang="en-US" sz="2400" dirty="0">
                <a:solidFill>
                  <a:schemeClr val="bg1"/>
                </a:solidFill>
                <a:latin typeface="HelveticaNeueLT Std Hvy Ext"/>
                <a:cs typeface="HelveticaNeueLT Std Hvy Ext"/>
              </a:rPr>
              <a:t>Myth:</a:t>
            </a:r>
          </a:p>
          <a:p>
            <a:pPr lvl="0"/>
            <a:r>
              <a:rPr lang="en-US" sz="2400" dirty="0">
                <a:solidFill>
                  <a:schemeClr val="bg1"/>
                </a:solidFill>
                <a:latin typeface="HelveticaNeueLT Std Lt Cn"/>
                <a:cs typeface="HelveticaNeueLT Std Lt Cn"/>
              </a:rPr>
              <a:t>Most trafficking happens only abroad</a:t>
            </a:r>
          </a:p>
        </p:txBody>
      </p:sp>
      <p:sp>
        <p:nvSpPr>
          <p:cNvPr id="6" name="TextBox 5"/>
          <p:cNvSpPr txBox="1"/>
          <p:nvPr/>
        </p:nvSpPr>
        <p:spPr>
          <a:xfrm>
            <a:off x="771333" y="1605891"/>
            <a:ext cx="3480440" cy="438582"/>
          </a:xfrm>
          <a:prstGeom prst="rect">
            <a:avLst/>
          </a:prstGeom>
          <a:noFill/>
        </p:spPr>
        <p:txBody>
          <a:bodyPr wrap="none" rtlCol="0">
            <a:spAutoFit/>
          </a:bodyPr>
          <a:lstStyle/>
          <a:p>
            <a:pPr lvl="0">
              <a:lnSpc>
                <a:spcPct val="130000"/>
              </a:lnSpc>
            </a:pPr>
            <a:r>
              <a:rPr lang="en-US" dirty="0">
                <a:solidFill>
                  <a:srgbClr val="FFFFFF"/>
                </a:solidFill>
                <a:latin typeface="HelveticaNeueLT Std Lt Cn"/>
                <a:cs typeface="HelveticaNeueLT Std Lt Cn"/>
              </a:rPr>
              <a:t>40.3 million trafficked victims worldwide</a:t>
            </a:r>
          </a:p>
        </p:txBody>
      </p:sp>
      <p:sp>
        <p:nvSpPr>
          <p:cNvPr id="7" name="TextBox 6"/>
          <p:cNvSpPr txBox="1"/>
          <p:nvPr/>
        </p:nvSpPr>
        <p:spPr>
          <a:xfrm>
            <a:off x="5001082" y="2045040"/>
            <a:ext cx="3058066" cy="438582"/>
          </a:xfrm>
          <a:prstGeom prst="rect">
            <a:avLst/>
          </a:prstGeom>
          <a:noFill/>
        </p:spPr>
        <p:txBody>
          <a:bodyPr wrap="none" rtlCol="0">
            <a:spAutoFit/>
          </a:bodyPr>
          <a:lstStyle/>
          <a:p>
            <a:pPr lvl="0">
              <a:lnSpc>
                <a:spcPct val="130000"/>
              </a:lnSpc>
            </a:pPr>
            <a:r>
              <a:rPr lang="en-US" dirty="0">
                <a:solidFill>
                  <a:srgbClr val="FFFFFF"/>
                </a:solidFill>
                <a:latin typeface="HelveticaNeueLT Std Lt Cn"/>
                <a:cs typeface="HelveticaNeueLT Std Lt Cn"/>
              </a:rPr>
              <a:t>U.S. ranked 1 of 3 worst worldwide</a:t>
            </a:r>
          </a:p>
        </p:txBody>
      </p:sp>
      <p:sp>
        <p:nvSpPr>
          <p:cNvPr id="8" name="TextBox 7"/>
          <p:cNvSpPr txBox="1"/>
          <p:nvPr/>
        </p:nvSpPr>
        <p:spPr>
          <a:xfrm>
            <a:off x="1670796" y="2903178"/>
            <a:ext cx="4583306" cy="646331"/>
          </a:xfrm>
          <a:prstGeom prst="rect">
            <a:avLst/>
          </a:prstGeom>
          <a:noFill/>
        </p:spPr>
        <p:txBody>
          <a:bodyPr wrap="none" rtlCol="0">
            <a:spAutoFit/>
          </a:bodyPr>
          <a:lstStyle/>
          <a:p>
            <a:pPr lvl="0" algn="ctr"/>
            <a:r>
              <a:rPr lang="en-US" dirty="0">
                <a:solidFill>
                  <a:srgbClr val="FFFFFF"/>
                </a:solidFill>
                <a:latin typeface="HelveticaNeueLT Std Lt Cn"/>
                <a:cs typeface="HelveticaNeueLT Std Lt Cn"/>
              </a:rPr>
              <a:t>60% of trafficked victims were once in foster care,</a:t>
            </a:r>
          </a:p>
          <a:p>
            <a:pPr lvl="0"/>
            <a:r>
              <a:rPr lang="en-US" dirty="0">
                <a:solidFill>
                  <a:srgbClr val="FFFFFF"/>
                </a:solidFill>
                <a:latin typeface="HelveticaNeueLT Std Lt Cn"/>
                <a:cs typeface="HelveticaNeueLT Std Lt Cn"/>
              </a:rPr>
              <a:t>with 12-14 average age of victim first being trafficked</a:t>
            </a:r>
          </a:p>
        </p:txBody>
      </p:sp>
      <p:sp>
        <p:nvSpPr>
          <p:cNvPr id="9" name="TextBox 8"/>
          <p:cNvSpPr txBox="1"/>
          <p:nvPr/>
        </p:nvSpPr>
        <p:spPr>
          <a:xfrm>
            <a:off x="373980" y="4316584"/>
            <a:ext cx="3736920" cy="414985"/>
          </a:xfrm>
          <a:prstGeom prst="rect">
            <a:avLst/>
          </a:prstGeom>
          <a:noFill/>
        </p:spPr>
        <p:txBody>
          <a:bodyPr wrap="none" lIns="91440" tIns="45720" rIns="91440" bIns="45720" rtlCol="0" anchor="t">
            <a:spAutoFit/>
          </a:bodyPr>
          <a:lstStyle/>
          <a:p>
            <a:pPr>
              <a:lnSpc>
                <a:spcPct val="130000"/>
              </a:lnSpc>
            </a:pPr>
            <a:r>
              <a:rPr lang="en-US" dirty="0">
                <a:solidFill>
                  <a:srgbClr val="FFFFFF"/>
                </a:solidFill>
                <a:latin typeface="HelveticaNeueLT Std Lt Cn"/>
                <a:cs typeface="HelveticaNeueLT Std Lt Cn"/>
              </a:rPr>
              <a:t>130 calls a day </a:t>
            </a:r>
            <a:r>
              <a:rPr lang="en-US">
                <a:solidFill>
                  <a:srgbClr val="FFFFFF"/>
                </a:solidFill>
                <a:latin typeface="HelveticaNeueLT Std Lt Cn"/>
                <a:cs typeface="HelveticaNeueLT Std Lt Cn"/>
              </a:rPr>
              <a:t>to </a:t>
            </a:r>
            <a:r>
              <a:rPr lang="en-US" dirty="0">
                <a:solidFill>
                  <a:srgbClr val="FFFFFF"/>
                </a:solidFill>
                <a:latin typeface="HelveticaNeueLT Std Lt Cn"/>
                <a:cs typeface="HelveticaNeueLT Std Lt Cn"/>
              </a:rPr>
              <a:t> National Hotline</a:t>
            </a:r>
            <a:endParaRPr lang="en-US">
              <a:solidFill>
                <a:srgbClr val="FFFFFF"/>
              </a:solidFill>
              <a:latin typeface="HelveticaNeueLT Std Lt Cn"/>
              <a:cs typeface="HelveticaNeueLT Std Lt Cn"/>
            </a:endParaRPr>
          </a:p>
        </p:txBody>
      </p:sp>
      <p:sp>
        <p:nvSpPr>
          <p:cNvPr id="10" name="TextBox 9"/>
          <p:cNvSpPr txBox="1"/>
          <p:nvPr/>
        </p:nvSpPr>
        <p:spPr>
          <a:xfrm>
            <a:off x="3235240" y="5164956"/>
            <a:ext cx="2185751" cy="438582"/>
          </a:xfrm>
          <a:prstGeom prst="rect">
            <a:avLst/>
          </a:prstGeom>
          <a:noFill/>
        </p:spPr>
        <p:txBody>
          <a:bodyPr wrap="none" rtlCol="0">
            <a:spAutoFit/>
          </a:bodyPr>
          <a:lstStyle/>
          <a:p>
            <a:pPr lvl="0">
              <a:lnSpc>
                <a:spcPct val="130000"/>
              </a:lnSpc>
            </a:pPr>
            <a:r>
              <a:rPr lang="en-US" dirty="0">
                <a:solidFill>
                  <a:srgbClr val="FFFFFF"/>
                </a:solidFill>
                <a:latin typeface="HelveticaNeueLT Std Lt Cn"/>
                <a:cs typeface="HelveticaNeueLT Std Lt Cn"/>
              </a:rPr>
              <a:t>300,000 at-risk children</a:t>
            </a:r>
          </a:p>
        </p:txBody>
      </p:sp>
      <p:sp>
        <p:nvSpPr>
          <p:cNvPr id="11" name="TextBox 10"/>
          <p:cNvSpPr txBox="1"/>
          <p:nvPr/>
        </p:nvSpPr>
        <p:spPr>
          <a:xfrm>
            <a:off x="5273800" y="4309763"/>
            <a:ext cx="2864887" cy="438582"/>
          </a:xfrm>
          <a:prstGeom prst="rect">
            <a:avLst/>
          </a:prstGeom>
          <a:noFill/>
        </p:spPr>
        <p:txBody>
          <a:bodyPr wrap="none" rtlCol="0">
            <a:spAutoFit/>
          </a:bodyPr>
          <a:lstStyle/>
          <a:p>
            <a:pPr lvl="0">
              <a:lnSpc>
                <a:spcPct val="130000"/>
              </a:lnSpc>
            </a:pPr>
            <a:r>
              <a:rPr lang="en-US" dirty="0">
                <a:solidFill>
                  <a:srgbClr val="FFFFFF"/>
                </a:solidFill>
                <a:latin typeface="HelveticaNeueLT Std Lt Cn"/>
                <a:cs typeface="HelveticaNeueLT Std Lt Cn"/>
              </a:rPr>
              <a:t>AG’s office rescued 110 in 2019</a:t>
            </a:r>
          </a:p>
        </p:txBody>
      </p:sp>
      <p:sp>
        <p:nvSpPr>
          <p:cNvPr id="12" name="TextBox 11"/>
          <p:cNvSpPr txBox="1"/>
          <p:nvPr/>
        </p:nvSpPr>
        <p:spPr>
          <a:xfrm>
            <a:off x="1907832" y="5761525"/>
            <a:ext cx="4697667" cy="646331"/>
          </a:xfrm>
          <a:prstGeom prst="rect">
            <a:avLst/>
          </a:prstGeom>
          <a:noFill/>
        </p:spPr>
        <p:txBody>
          <a:bodyPr wrap="none" rtlCol="0">
            <a:spAutoFit/>
          </a:bodyPr>
          <a:lstStyle/>
          <a:p>
            <a:pPr lvl="0"/>
            <a:r>
              <a:rPr lang="en-US" dirty="0">
                <a:solidFill>
                  <a:srgbClr val="FFFFFF"/>
                </a:solidFill>
                <a:latin typeface="HelveticaNeueLT Std Lt Cn"/>
                <a:cs typeface="HelveticaNeueLT Std Lt Cn"/>
              </a:rPr>
              <a:t>14% of missing children in 2018 were sex trafficked</a:t>
            </a:r>
            <a:r>
              <a:rPr lang="mr-IN" dirty="0">
                <a:solidFill>
                  <a:srgbClr val="FFFFFF"/>
                </a:solidFill>
                <a:latin typeface="HelveticaNeueLT Std Lt Cn"/>
                <a:cs typeface="HelveticaNeueLT Std Lt Cn"/>
              </a:rPr>
              <a:t>…</a:t>
            </a:r>
            <a:endParaRPr lang="en-US" dirty="0">
              <a:solidFill>
                <a:srgbClr val="FFFFFF"/>
              </a:solidFill>
              <a:latin typeface="HelveticaNeueLT Std Lt Cn"/>
              <a:cs typeface="HelveticaNeueLT Std Lt Cn"/>
            </a:endParaRPr>
          </a:p>
          <a:p>
            <a:pPr lvl="0"/>
            <a:r>
              <a:rPr lang="en-US" dirty="0">
                <a:solidFill>
                  <a:srgbClr val="FFFFFF"/>
                </a:solidFill>
                <a:latin typeface="HelveticaNeueLT Std Lt Cn"/>
                <a:cs typeface="HelveticaNeueLT Std Lt Cn"/>
              </a:rPr>
              <a:t>88% had been in child welfare system</a:t>
            </a:r>
          </a:p>
        </p:txBody>
      </p:sp>
    </p:spTree>
    <p:extLst>
      <p:ext uri="{BB962C8B-B14F-4D97-AF65-F5344CB8AC3E}">
        <p14:creationId xmlns:p14="http://schemas.microsoft.com/office/powerpoint/2010/main" val="350165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3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5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55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60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om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4267934" cy="1200328"/>
          </a:xfrm>
          <a:prstGeom prst="rect">
            <a:avLst/>
          </a:prstGeom>
          <a:noFill/>
        </p:spPr>
        <p:txBody>
          <a:bodyPr wrap="none" rtlCol="0">
            <a:spAutoFit/>
          </a:bodyPr>
          <a:lstStyle/>
          <a:p>
            <a:pPr lvl="0"/>
            <a:r>
              <a:rPr lang="en-US" sz="2400" dirty="0">
                <a:solidFill>
                  <a:schemeClr val="bg1"/>
                </a:solidFill>
                <a:latin typeface="HelveticaNeueLT Std Hvy Ext"/>
                <a:cs typeface="HelveticaNeueLT Std Hvy Ext"/>
              </a:rPr>
              <a:t>Myth:</a:t>
            </a:r>
          </a:p>
          <a:p>
            <a:pPr lvl="0"/>
            <a:r>
              <a:rPr lang="en-US" sz="2400" dirty="0">
                <a:solidFill>
                  <a:schemeClr val="bg1"/>
                </a:solidFill>
                <a:latin typeface="HelveticaNeueLT Std Lt Cn"/>
                <a:cs typeface="HelveticaNeueLT Std Lt Cn"/>
              </a:rPr>
              <a:t>In the U.S. trafficked victims are </a:t>
            </a:r>
          </a:p>
          <a:p>
            <a:pPr lvl="0"/>
            <a:r>
              <a:rPr lang="en-US" sz="2400" dirty="0">
                <a:solidFill>
                  <a:schemeClr val="bg1"/>
                </a:solidFill>
                <a:latin typeface="HelveticaNeueLT Std Lt Cn"/>
                <a:cs typeface="HelveticaNeueLT Std Lt Cn"/>
              </a:rPr>
              <a:t>only immigrants and foreign nationals</a:t>
            </a:r>
          </a:p>
        </p:txBody>
      </p:sp>
      <p:sp>
        <p:nvSpPr>
          <p:cNvPr id="7" name="TextBox 6"/>
          <p:cNvSpPr txBox="1"/>
          <p:nvPr/>
        </p:nvSpPr>
        <p:spPr>
          <a:xfrm>
            <a:off x="771333" y="2065558"/>
            <a:ext cx="5540940" cy="2923108"/>
          </a:xfrm>
          <a:prstGeom prst="rect">
            <a:avLst/>
          </a:prstGeom>
          <a:noFill/>
        </p:spPr>
        <p:txBody>
          <a:bodyPr wrap="none" lIns="91440" tIns="45720" rIns="91440" bIns="45720" rtlCol="0" anchor="t">
            <a:spAutoFit/>
          </a:bodyPr>
          <a:lstStyle/>
          <a:p>
            <a:pPr lvl="0">
              <a:lnSpc>
                <a:spcPct val="130000"/>
              </a:lnSpc>
            </a:pPr>
            <a:r>
              <a:rPr lang="en-US" sz="2400">
                <a:solidFill>
                  <a:schemeClr val="bg1"/>
                </a:solidFill>
                <a:latin typeface="HelveticaNeueLT Std Lt Cn"/>
                <a:cs typeface="HelveticaNeueLT Std Lt Cn"/>
              </a:rPr>
              <a:t>LGBTQ Community</a:t>
            </a:r>
          </a:p>
          <a:p>
            <a:pPr lvl="0">
              <a:lnSpc>
                <a:spcPct val="130000"/>
              </a:lnSpc>
            </a:pPr>
            <a:r>
              <a:rPr lang="en-US" sz="2400">
                <a:solidFill>
                  <a:schemeClr val="bg1"/>
                </a:solidFill>
                <a:latin typeface="HelveticaNeueLT Std Lt Cn"/>
                <a:cs typeface="HelveticaNeueLT Std Lt Cn"/>
              </a:rPr>
              <a:t>Kids with Disabilities</a:t>
            </a:r>
          </a:p>
          <a:p>
            <a:pPr lvl="0">
              <a:lnSpc>
                <a:spcPct val="130000"/>
              </a:lnSpc>
            </a:pPr>
            <a:r>
              <a:rPr lang="en-US" sz="2400">
                <a:solidFill>
                  <a:schemeClr val="bg1"/>
                </a:solidFill>
                <a:latin typeface="HelveticaNeueLT Std Lt Cn"/>
                <a:cs typeface="HelveticaNeueLT Std Lt Cn"/>
              </a:rPr>
              <a:t>Racial/Ethnic Minorities</a:t>
            </a:r>
          </a:p>
          <a:p>
            <a:pPr lvl="0">
              <a:lnSpc>
                <a:spcPct val="130000"/>
              </a:lnSpc>
            </a:pPr>
            <a:r>
              <a:rPr lang="en-US" sz="2400">
                <a:solidFill>
                  <a:schemeClr val="bg1"/>
                </a:solidFill>
                <a:latin typeface="HelveticaNeueLT Std Lt Cn"/>
                <a:cs typeface="HelveticaNeueLT Std Lt Cn"/>
              </a:rPr>
              <a:t>Native Americans</a:t>
            </a:r>
          </a:p>
          <a:p>
            <a:pPr lvl="0">
              <a:lnSpc>
                <a:spcPct val="130000"/>
              </a:lnSpc>
            </a:pPr>
            <a:r>
              <a:rPr lang="en-US" sz="2400">
                <a:solidFill>
                  <a:schemeClr val="bg1"/>
                </a:solidFill>
                <a:latin typeface="HelveticaNeueLT Std Lt Cn"/>
                <a:cs typeface="HelveticaNeueLT Std Lt Cn"/>
              </a:rPr>
              <a:t>Kids with a History of Substance Abuse</a:t>
            </a:r>
          </a:p>
          <a:p>
            <a:pPr lvl="0">
              <a:lnSpc>
                <a:spcPct val="130000"/>
              </a:lnSpc>
            </a:pPr>
            <a:r>
              <a:rPr lang="en-US" sz="2400">
                <a:solidFill>
                  <a:schemeClr val="bg1"/>
                </a:solidFill>
                <a:latin typeface="HelveticaNeueLT Std Lt Cn"/>
                <a:cs typeface="HelveticaNeueLT Std Lt Cn"/>
              </a:rPr>
              <a:t>Children in Juvenile Justice System</a:t>
            </a:r>
          </a:p>
        </p:txBody>
      </p:sp>
    </p:spTree>
    <p:extLst>
      <p:ext uri="{BB962C8B-B14F-4D97-AF65-F5344CB8AC3E}">
        <p14:creationId xmlns:p14="http://schemas.microsoft.com/office/powerpoint/2010/main" val="229069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fade">
                                      <p:cBhvr>
                                        <p:cTn id="16" dur="10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fade">
                                      <p:cBhvr>
                                        <p:cTn id="26" dur="10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Effect transition="in" filter="fade">
                                      <p:cBhvr>
                                        <p:cTn id="31" dur="1000"/>
                                        <p:tgtEl>
                                          <p:spTgt spid="7">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Effect transition="in" filter="fade">
                                      <p:cBhvr>
                                        <p:cTn id="36" dur="1000"/>
                                        <p:tgtEl>
                                          <p:spTgt spid="7">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xEl>
                                              <p:pRg st="5" end="5"/>
                                            </p:txEl>
                                          </p:spTgt>
                                        </p:tgtEl>
                                        <p:attrNameLst>
                                          <p:attrName>style.visibility</p:attrName>
                                        </p:attrNameLst>
                                      </p:cBhvr>
                                      <p:to>
                                        <p:strVal val="visible"/>
                                      </p:to>
                                    </p:set>
                                    <p:animEffect transition="in" filter="fade">
                                      <p:cBhvr>
                                        <p:cTn id="41" dur="1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975446" cy="461665"/>
          </a:xfrm>
          <a:prstGeom prst="rect">
            <a:avLst/>
          </a:prstGeom>
          <a:noFill/>
        </p:spPr>
        <p:txBody>
          <a:bodyPr wrap="none" rtlCol="0">
            <a:spAutoFit/>
          </a:bodyPr>
          <a:lstStyle/>
          <a:p>
            <a:pPr lvl="0"/>
            <a:r>
              <a:rPr lang="en-US" sz="2400">
                <a:solidFill>
                  <a:schemeClr val="tx2">
                    <a:lumMod val="75000"/>
                  </a:schemeClr>
                </a:solidFill>
                <a:latin typeface="HelveticaNeueLT Std Hvy Ext"/>
                <a:cs typeface="HelveticaNeueLT Std Hvy Ext"/>
              </a:rPr>
              <a:t>A Common Thread:</a:t>
            </a:r>
            <a:endParaRPr lang="en-US" sz="2400">
              <a:solidFill>
                <a:schemeClr val="tx2">
                  <a:lumMod val="75000"/>
                </a:schemeClr>
              </a:solidFill>
              <a:latin typeface="HelveticaNeueLT Std Lt Cn"/>
              <a:cs typeface="HelveticaNeueLT Std Lt Cn"/>
            </a:endParaRPr>
          </a:p>
        </p:txBody>
      </p:sp>
      <p:graphicFrame>
        <p:nvGraphicFramePr>
          <p:cNvPr id="12" name="Diagram 11"/>
          <p:cNvGraphicFramePr/>
          <p:nvPr>
            <p:extLst>
              <p:ext uri="{D42A27DB-BD31-4B8C-83A1-F6EECF244321}">
                <p14:modId xmlns:p14="http://schemas.microsoft.com/office/powerpoint/2010/main" val="3699412948"/>
              </p:ext>
            </p:extLst>
          </p:nvPr>
        </p:nvGraphicFramePr>
        <p:xfrm>
          <a:off x="1760157" y="159537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354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1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orn-pap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descr="Key Characteristics of Identified Human Trafficking Victims: The majority were white (57%), while about a third were black; The majority were identified in higher-population counties (80%), sex trafficking is far more prevalent (86.8%) than labor trafficking; The majority of victims were female and minors (80+%)."/>
          <p:cNvPicPr/>
          <p:nvPr/>
        </p:nvPicPr>
        <p:blipFill>
          <a:blip r:embed="rId3">
            <a:extLst>
              <a:ext uri="{28A0092B-C50C-407E-A947-70E740481C1C}">
                <a14:useLocalDpi xmlns:a14="http://schemas.microsoft.com/office/drawing/2010/main" val="0"/>
              </a:ext>
            </a:extLst>
          </a:blip>
          <a:srcRect/>
          <a:stretch>
            <a:fillRect/>
          </a:stretch>
        </p:blipFill>
        <p:spPr bwMode="auto">
          <a:xfrm>
            <a:off x="439919" y="474379"/>
            <a:ext cx="8315480" cy="6187352"/>
          </a:xfrm>
          <a:prstGeom prst="rect">
            <a:avLst/>
          </a:prstGeom>
          <a:noFill/>
          <a:ln>
            <a:noFill/>
          </a:ln>
        </p:spPr>
      </p:pic>
    </p:spTree>
    <p:extLst>
      <p:ext uri="{BB962C8B-B14F-4D97-AF65-F5344CB8AC3E}">
        <p14:creationId xmlns:p14="http://schemas.microsoft.com/office/powerpoint/2010/main" val="406957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Effect transition="in" filter="fad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579926" y="551798"/>
            <a:ext cx="5156485" cy="830997"/>
          </a:xfrm>
          <a:prstGeom prst="rect">
            <a:avLst/>
          </a:prstGeom>
          <a:noFill/>
        </p:spPr>
        <p:txBody>
          <a:bodyPr wrap="none" rtlCol="0">
            <a:spAutoFit/>
          </a:bodyPr>
          <a:lstStyle/>
          <a:p>
            <a:pPr lvl="0"/>
            <a:r>
              <a:rPr lang="en-US" sz="2400" dirty="0">
                <a:solidFill>
                  <a:schemeClr val="tx2">
                    <a:lumMod val="75000"/>
                  </a:schemeClr>
                </a:solidFill>
                <a:latin typeface="HelveticaNeueLT Std Hvy Ext"/>
                <a:cs typeface="HelveticaNeueLT Std Hvy Ext"/>
              </a:rPr>
              <a:t>Myth:</a:t>
            </a:r>
          </a:p>
          <a:p>
            <a:pPr lvl="0"/>
            <a:r>
              <a:rPr lang="en-US" sz="2400" dirty="0">
                <a:solidFill>
                  <a:schemeClr val="tx2">
                    <a:lumMod val="75000"/>
                  </a:schemeClr>
                </a:solidFill>
                <a:latin typeface="HelveticaNeueLT Std Lt Cn"/>
                <a:cs typeface="HelveticaNeueLT Std Lt Cn"/>
              </a:rPr>
              <a:t>Child victims want help to flee their traffickers</a:t>
            </a:r>
          </a:p>
        </p:txBody>
      </p:sp>
      <p:sp>
        <p:nvSpPr>
          <p:cNvPr id="4" name="TextBox 3"/>
          <p:cNvSpPr txBox="1"/>
          <p:nvPr/>
        </p:nvSpPr>
        <p:spPr>
          <a:xfrm>
            <a:off x="771333" y="1605891"/>
            <a:ext cx="6097760" cy="1482714"/>
          </a:xfrm>
          <a:prstGeom prst="rect">
            <a:avLst/>
          </a:prstGeom>
          <a:noFill/>
        </p:spPr>
        <p:txBody>
          <a:bodyPr wrap="none" lIns="91440" tIns="45720" rIns="91440" bIns="45720" rtlCol="0" anchor="t">
            <a:spAutoFit/>
          </a:bodyPr>
          <a:lstStyle/>
          <a:p>
            <a:pPr marL="285750" lvl="0" indent="-285750">
              <a:lnSpc>
                <a:spcPct val="130000"/>
              </a:lnSpc>
              <a:buFont typeface="Arial"/>
              <a:buChar char="•"/>
            </a:pPr>
            <a:r>
              <a:rPr lang="en-US" sz="2400" dirty="0">
                <a:solidFill>
                  <a:schemeClr val="tx2">
                    <a:lumMod val="75000"/>
                  </a:schemeClr>
                </a:solidFill>
                <a:latin typeface="HelveticaNeueLT Std Lt Cn"/>
                <a:cs typeface="HelveticaNeueLT Std Lt Cn"/>
              </a:rPr>
              <a:t>Don’t self-identify, so they don’t reach out</a:t>
            </a:r>
          </a:p>
          <a:p>
            <a:pPr marL="285750" lvl="0" indent="-285750">
              <a:lnSpc>
                <a:spcPct val="130000"/>
              </a:lnSpc>
              <a:buFont typeface="Arial"/>
              <a:buChar char="•"/>
            </a:pPr>
            <a:r>
              <a:rPr lang="en-US" sz="2400" dirty="0">
                <a:solidFill>
                  <a:schemeClr val="tx2">
                    <a:lumMod val="75000"/>
                  </a:schemeClr>
                </a:solidFill>
                <a:latin typeface="HelveticaNeueLT Std Lt Cn"/>
                <a:cs typeface="HelveticaNeueLT Std Lt Cn"/>
              </a:rPr>
              <a:t>Groomed actively</a:t>
            </a:r>
          </a:p>
          <a:p>
            <a:pPr marL="285750" lvl="0" indent="-285750">
              <a:lnSpc>
                <a:spcPct val="130000"/>
              </a:lnSpc>
              <a:buFont typeface="Arial"/>
              <a:buChar char="•"/>
            </a:pPr>
            <a:r>
              <a:rPr lang="en-US" sz="2400" dirty="0">
                <a:solidFill>
                  <a:schemeClr val="tx2">
                    <a:lumMod val="75000"/>
                  </a:schemeClr>
                </a:solidFill>
                <a:latin typeface="HelveticaNeueLT Std Lt Cn"/>
                <a:cs typeface="HelveticaNeueLT Std Lt Cn"/>
              </a:rPr>
              <a:t>Have fears</a:t>
            </a:r>
          </a:p>
        </p:txBody>
      </p:sp>
      <p:sp>
        <p:nvSpPr>
          <p:cNvPr id="5" name="TextBox 4"/>
          <p:cNvSpPr txBox="1"/>
          <p:nvPr/>
        </p:nvSpPr>
        <p:spPr>
          <a:xfrm>
            <a:off x="1543375" y="3258940"/>
            <a:ext cx="1657826" cy="2442976"/>
          </a:xfrm>
          <a:prstGeom prst="rect">
            <a:avLst/>
          </a:prstGeom>
          <a:noFill/>
        </p:spPr>
        <p:txBody>
          <a:bodyPr wrap="none" lIns="91440" tIns="45720" rIns="91440" bIns="45720" rtlCol="0" anchor="t">
            <a:spAutoFit/>
          </a:bodyPr>
          <a:lstStyle/>
          <a:p>
            <a:pPr lvl="0">
              <a:lnSpc>
                <a:spcPct val="130000"/>
              </a:lnSpc>
            </a:pPr>
            <a:r>
              <a:rPr lang="en-US" sz="2400" dirty="0">
                <a:solidFill>
                  <a:schemeClr val="tx2">
                    <a:lumMod val="75000"/>
                  </a:schemeClr>
                </a:solidFill>
                <a:latin typeface="HelveticaNeueLT Std Lt Cn"/>
                <a:cs typeface="HelveticaNeueLT Std Lt Cn"/>
              </a:rPr>
              <a:t>Shame</a:t>
            </a:r>
          </a:p>
          <a:p>
            <a:pPr lvl="0">
              <a:lnSpc>
                <a:spcPct val="130000"/>
              </a:lnSpc>
            </a:pPr>
            <a:r>
              <a:rPr lang="en-US" sz="2400" dirty="0">
                <a:solidFill>
                  <a:schemeClr val="tx2">
                    <a:lumMod val="75000"/>
                  </a:schemeClr>
                </a:solidFill>
                <a:latin typeface="HelveticaNeueLT Std Lt Cn"/>
                <a:cs typeface="HelveticaNeueLT Std Lt Cn"/>
              </a:rPr>
              <a:t>Self-blame</a:t>
            </a:r>
          </a:p>
          <a:p>
            <a:pPr lvl="0">
              <a:lnSpc>
                <a:spcPct val="130000"/>
              </a:lnSpc>
            </a:pPr>
            <a:r>
              <a:rPr lang="en-US" sz="2400" dirty="0">
                <a:solidFill>
                  <a:schemeClr val="tx2">
                    <a:lumMod val="75000"/>
                  </a:schemeClr>
                </a:solidFill>
                <a:latin typeface="HelveticaNeueLT Std Lt Cn"/>
                <a:cs typeface="HelveticaNeueLT Std Lt Cn"/>
              </a:rPr>
              <a:t>Rejection</a:t>
            </a:r>
          </a:p>
          <a:p>
            <a:pPr lvl="0">
              <a:lnSpc>
                <a:spcPct val="130000"/>
              </a:lnSpc>
            </a:pPr>
            <a:r>
              <a:rPr lang="en-US" sz="2400" dirty="0">
                <a:solidFill>
                  <a:schemeClr val="tx2">
                    <a:lumMod val="75000"/>
                  </a:schemeClr>
                </a:solidFill>
                <a:latin typeface="HelveticaNeueLT Std Lt Cn"/>
                <a:cs typeface="HelveticaNeueLT Std Lt Cn"/>
              </a:rPr>
              <a:t>Authorities</a:t>
            </a:r>
          </a:p>
          <a:p>
            <a:pPr lvl="0">
              <a:lnSpc>
                <a:spcPct val="130000"/>
              </a:lnSpc>
            </a:pPr>
            <a:r>
              <a:rPr lang="en-US" sz="2400" dirty="0">
                <a:solidFill>
                  <a:schemeClr val="tx2">
                    <a:lumMod val="75000"/>
                  </a:schemeClr>
                </a:solidFill>
                <a:latin typeface="HelveticaNeueLT Std Lt Cn"/>
                <a:cs typeface="HelveticaNeueLT Std Lt Cn"/>
              </a:rPr>
              <a:t>Retaliation</a:t>
            </a:r>
          </a:p>
        </p:txBody>
      </p:sp>
    </p:spTree>
    <p:extLst>
      <p:ext uri="{BB962C8B-B14F-4D97-AF65-F5344CB8AC3E}">
        <p14:creationId xmlns:p14="http://schemas.microsoft.com/office/powerpoint/2010/main" val="56267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500"/>
                                        <p:tgtEl>
                                          <p:spTgt spid="4">
                                            <p:txEl>
                                              <p:pRg st="2" end="2"/>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fade">
                                      <p:cBhvr>
                                        <p:cTn id="28" dur="500"/>
                                        <p:tgtEl>
                                          <p:spTgt spid="5">
                                            <p:txEl>
                                              <p:pRg st="0" end="0"/>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fade">
                                      <p:cBhvr>
                                        <p:cTn id="32" dur="500"/>
                                        <p:tgtEl>
                                          <p:spTgt spid="5">
                                            <p:txEl>
                                              <p:pRg st="1" end="1"/>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5">
                                            <p:txEl>
                                              <p:pRg st="2" end="2"/>
                                            </p:txEl>
                                          </p:spTgt>
                                        </p:tgtEl>
                                        <p:attrNameLst>
                                          <p:attrName>style.visibility</p:attrName>
                                        </p:attrNameLst>
                                      </p:cBhvr>
                                      <p:to>
                                        <p:strVal val="visible"/>
                                      </p:to>
                                    </p:set>
                                    <p:animEffect transition="in" filter="fade">
                                      <p:cBhvr>
                                        <p:cTn id="36" dur="500"/>
                                        <p:tgtEl>
                                          <p:spTgt spid="5">
                                            <p:txEl>
                                              <p:pRg st="2" end="2"/>
                                            </p:txEl>
                                          </p:spTgt>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5">
                                            <p:txEl>
                                              <p:pRg st="3" end="3"/>
                                            </p:txEl>
                                          </p:spTgt>
                                        </p:tgtEl>
                                        <p:attrNameLst>
                                          <p:attrName>style.visibility</p:attrName>
                                        </p:attrNameLst>
                                      </p:cBhvr>
                                      <p:to>
                                        <p:strVal val="visible"/>
                                      </p:to>
                                    </p:set>
                                    <p:animEffect transition="in" filter="fade">
                                      <p:cBhvr>
                                        <p:cTn id="40" dur="500"/>
                                        <p:tgtEl>
                                          <p:spTgt spid="5">
                                            <p:txEl>
                                              <p:pRg st="3" end="3"/>
                                            </p:txEl>
                                          </p:spTgt>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5">
                                            <p:txEl>
                                              <p:pRg st="4" end="4"/>
                                            </p:txEl>
                                          </p:spTgt>
                                        </p:tgtEl>
                                        <p:attrNameLst>
                                          <p:attrName>style.visibility</p:attrName>
                                        </p:attrNameLst>
                                      </p:cBhvr>
                                      <p:to>
                                        <p:strVal val="visible"/>
                                      </p:to>
                                    </p:set>
                                    <p:animEffect transition="in" filter="fade">
                                      <p:cBhvr>
                                        <p:cTn id="44"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P spid="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itt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373980" y="397339"/>
            <a:ext cx="3033136" cy="1200328"/>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Myth:</a:t>
            </a:r>
          </a:p>
          <a:p>
            <a:pPr lvl="0"/>
            <a:r>
              <a:rPr lang="en-US" sz="2400" dirty="0">
                <a:solidFill>
                  <a:schemeClr val="bg2"/>
                </a:solidFill>
                <a:latin typeface="HelveticaNeueLT Std Lt Cn"/>
                <a:cs typeface="HelveticaNeueLT Std Lt Cn"/>
              </a:rPr>
              <a:t>Traffickers are strangers,</a:t>
            </a:r>
          </a:p>
          <a:p>
            <a:pPr lvl="0"/>
            <a:r>
              <a:rPr lang="en-US" sz="2400" dirty="0">
                <a:solidFill>
                  <a:schemeClr val="bg2"/>
                </a:solidFill>
                <a:latin typeface="HelveticaNeueLT Std Lt Cn"/>
                <a:cs typeface="HelveticaNeueLT Std Lt Cn"/>
              </a:rPr>
              <a:t>often stereotypical pimps</a:t>
            </a:r>
          </a:p>
        </p:txBody>
      </p:sp>
      <p:sp>
        <p:nvSpPr>
          <p:cNvPr id="7" name="TextBox 6"/>
          <p:cNvSpPr txBox="1"/>
          <p:nvPr/>
        </p:nvSpPr>
        <p:spPr>
          <a:xfrm>
            <a:off x="1241703" y="2132705"/>
            <a:ext cx="2749471" cy="2442976"/>
          </a:xfrm>
          <a:prstGeom prst="rect">
            <a:avLst/>
          </a:prstGeom>
          <a:noFill/>
        </p:spPr>
        <p:txBody>
          <a:bodyPr wrap="none" lIns="91440" tIns="45720" rIns="91440" bIns="45720" rtlCol="0" anchor="t">
            <a:spAutoFit/>
          </a:bodyPr>
          <a:lstStyle/>
          <a:p>
            <a:pPr marL="285750" lvl="0" indent="-285750">
              <a:lnSpc>
                <a:spcPct val="130000"/>
              </a:lnSpc>
              <a:buFont typeface="Arial"/>
              <a:buChar char="•"/>
            </a:pPr>
            <a:r>
              <a:rPr lang="en-US" sz="2400" dirty="0">
                <a:solidFill>
                  <a:srgbClr val="EEECE1"/>
                </a:solidFill>
                <a:latin typeface="HelveticaNeueLT Std Lt Cn"/>
                <a:cs typeface="HelveticaNeueLT Std Lt Cn"/>
              </a:rPr>
              <a:t>Friends</a:t>
            </a:r>
          </a:p>
          <a:p>
            <a:pPr marL="285750" lvl="0" indent="-285750">
              <a:lnSpc>
                <a:spcPct val="130000"/>
              </a:lnSpc>
              <a:buFont typeface="Arial"/>
              <a:buChar char="•"/>
            </a:pPr>
            <a:r>
              <a:rPr lang="en-US" sz="2400" dirty="0">
                <a:solidFill>
                  <a:srgbClr val="EEECE1"/>
                </a:solidFill>
                <a:latin typeface="HelveticaNeueLT Std Lt Cn"/>
                <a:cs typeface="HelveticaNeueLT Std Lt Cn"/>
              </a:rPr>
              <a:t>Boyfriends</a:t>
            </a:r>
          </a:p>
          <a:p>
            <a:pPr marL="285750" lvl="0" indent="-285750">
              <a:lnSpc>
                <a:spcPct val="130000"/>
              </a:lnSpc>
              <a:buFont typeface="Arial"/>
              <a:buChar char="•"/>
            </a:pPr>
            <a:r>
              <a:rPr lang="en-US" sz="2400" dirty="0">
                <a:solidFill>
                  <a:srgbClr val="EEECE1"/>
                </a:solidFill>
                <a:latin typeface="HelveticaNeueLT Std Lt Cn"/>
                <a:cs typeface="HelveticaNeueLT Std Lt Cn"/>
              </a:rPr>
              <a:t>Neighbors</a:t>
            </a:r>
          </a:p>
          <a:p>
            <a:pPr marL="285750" lvl="0" indent="-285750">
              <a:lnSpc>
                <a:spcPct val="130000"/>
              </a:lnSpc>
              <a:buFont typeface="Arial"/>
              <a:buChar char="•"/>
            </a:pPr>
            <a:r>
              <a:rPr lang="en-US" sz="2400" dirty="0">
                <a:solidFill>
                  <a:srgbClr val="EEECE1"/>
                </a:solidFill>
                <a:latin typeface="HelveticaNeueLT Std Lt Cn"/>
                <a:cs typeface="HelveticaNeueLT Std Lt Cn"/>
              </a:rPr>
              <a:t>Family members</a:t>
            </a:r>
          </a:p>
          <a:p>
            <a:pPr marL="285750" lvl="0" indent="-285750">
              <a:lnSpc>
                <a:spcPct val="130000"/>
              </a:lnSpc>
              <a:buFont typeface="Arial"/>
              <a:buChar char="•"/>
            </a:pPr>
            <a:r>
              <a:rPr lang="en-US" sz="2400" dirty="0">
                <a:solidFill>
                  <a:srgbClr val="EEECE1"/>
                </a:solidFill>
                <a:latin typeface="HelveticaNeueLT Std Lt Cn"/>
                <a:cs typeface="HelveticaNeueLT Std Lt Cn"/>
              </a:rPr>
              <a:t>Gangs/pimps</a:t>
            </a:r>
          </a:p>
        </p:txBody>
      </p:sp>
      <p:sp>
        <p:nvSpPr>
          <p:cNvPr id="8" name="TextBox 7"/>
          <p:cNvSpPr txBox="1"/>
          <p:nvPr/>
        </p:nvSpPr>
        <p:spPr>
          <a:xfrm>
            <a:off x="639269" y="4825025"/>
            <a:ext cx="5895764" cy="1200328"/>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Fact:</a:t>
            </a:r>
          </a:p>
          <a:p>
            <a:pPr lvl="0"/>
            <a:r>
              <a:rPr lang="en-US" sz="2400" dirty="0">
                <a:solidFill>
                  <a:schemeClr val="bg2"/>
                </a:solidFill>
                <a:latin typeface="HelveticaNeueLT Std Lt Cn"/>
                <a:cs typeface="HelveticaNeueLT Std Lt Cn"/>
              </a:rPr>
              <a:t>Human trafficking is the fastest growing criminal</a:t>
            </a:r>
          </a:p>
          <a:p>
            <a:pPr lvl="0"/>
            <a:r>
              <a:rPr lang="en-US" sz="2400" dirty="0">
                <a:solidFill>
                  <a:schemeClr val="bg2"/>
                </a:solidFill>
                <a:latin typeface="HelveticaNeueLT Std Lt Cn"/>
                <a:cs typeface="HelveticaNeueLT Std Lt Cn"/>
              </a:rPr>
              <a:t>industry in the world, second only to the Drug Trade.</a:t>
            </a:r>
          </a:p>
        </p:txBody>
      </p:sp>
    </p:spTree>
    <p:extLst>
      <p:ext uri="{BB962C8B-B14F-4D97-AF65-F5344CB8AC3E}">
        <p14:creationId xmlns:p14="http://schemas.microsoft.com/office/powerpoint/2010/main" val="292940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fade">
                                      <p:cBhvr>
                                        <p:cTn id="16" dur="500"/>
                                        <p:tgtEl>
                                          <p:spTgt spid="7">
                                            <p:txEl>
                                              <p:pRg st="0" end="0"/>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500"/>
                                        <p:tgtEl>
                                          <p:spTgt spid="7">
                                            <p:txEl>
                                              <p:pRg st="2" end="2"/>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500"/>
                                        <p:tgtEl>
                                          <p:spTgt spid="7">
                                            <p:txEl>
                                              <p:pRg st="3" end="3"/>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par>
                          <p:cTn id="33" fill="hold">
                            <p:stCondLst>
                              <p:cond delay="2500"/>
                            </p:stCondLst>
                            <p:childTnLst>
                              <p:par>
                                <p:cTn id="34" presetID="10" presetClass="entr" presetSubtype="0" fill="hold" grpId="0" nodeType="afterEffect">
                                  <p:stCondLst>
                                    <p:cond delay="10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uiExpand="1" build="p"/>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5828052"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Myth:</a:t>
            </a:r>
          </a:p>
          <a:p>
            <a:pPr lvl="0"/>
            <a:r>
              <a:rPr lang="en-US" sz="2400" dirty="0">
                <a:solidFill>
                  <a:schemeClr val="bg2"/>
                </a:solidFill>
                <a:latin typeface="HelveticaNeueLT Std Lt Cn"/>
                <a:cs typeface="HelveticaNeueLT Std Lt Cn"/>
              </a:rPr>
              <a:t>Child trafficking could never occur in my community</a:t>
            </a:r>
          </a:p>
        </p:txBody>
      </p:sp>
      <p:sp>
        <p:nvSpPr>
          <p:cNvPr id="6" name="TextBox 5"/>
          <p:cNvSpPr txBox="1"/>
          <p:nvPr/>
        </p:nvSpPr>
        <p:spPr>
          <a:xfrm>
            <a:off x="1109956" y="5306688"/>
            <a:ext cx="7553671" cy="665888"/>
          </a:xfrm>
          <a:prstGeom prst="rect">
            <a:avLst/>
          </a:prstGeom>
          <a:noFill/>
        </p:spPr>
        <p:txBody>
          <a:bodyPr wrap="none" lIns="91440" tIns="45720" rIns="91440" bIns="45720" rtlCol="0" anchor="t">
            <a:spAutoFit/>
          </a:bodyPr>
          <a:lstStyle/>
          <a:p>
            <a:pPr lvl="0">
              <a:lnSpc>
                <a:spcPct val="130000"/>
              </a:lnSpc>
            </a:pPr>
            <a:r>
              <a:rPr lang="en-US" sz="3200" dirty="0">
                <a:solidFill>
                  <a:srgbClr val="EEECE1"/>
                </a:solidFill>
                <a:latin typeface="HelveticaNeueLT Std Lt Cn"/>
                <a:cs typeface="HelveticaNeueLT Std Lt Cn"/>
              </a:rPr>
              <a:t>No community, urban or rural, is immune</a:t>
            </a:r>
          </a:p>
        </p:txBody>
      </p:sp>
      <p:pic>
        <p:nvPicPr>
          <p:cNvPr id="8" name="Picture 7" descr="Image result for trafficked ki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25927"/>
            <a:ext cx="2705100" cy="1685926"/>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descr="C:\Users\bev\Desktop\ki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0314" y="2477500"/>
            <a:ext cx="2619375" cy="1743075"/>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9" descr="Image result for trafficked kid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7124" y="3444287"/>
            <a:ext cx="2952750" cy="1552576"/>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10" descr="Image result for trafficked kid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6100" y="1676105"/>
            <a:ext cx="2247900" cy="20288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28265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1500"/>
                            </p:stCondLst>
                            <p:childTnLst>
                              <p:par>
                                <p:cTn id="13" presetID="9"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1000"/>
                                        <p:tgtEl>
                                          <p:spTgt spid="8"/>
                                        </p:tgtEl>
                                      </p:cBhvr>
                                    </p:animEffect>
                                  </p:childTnLst>
                                </p:cTn>
                              </p:par>
                            </p:childTnLst>
                          </p:cTn>
                        </p:par>
                        <p:par>
                          <p:cTn id="16" fill="hold">
                            <p:stCondLst>
                              <p:cond delay="2500"/>
                            </p:stCondLst>
                            <p:childTnLst>
                              <p:par>
                                <p:cTn id="17" presetID="9"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1000"/>
                                        <p:tgtEl>
                                          <p:spTgt spid="9"/>
                                        </p:tgtEl>
                                      </p:cBhvr>
                                    </p:animEffect>
                                  </p:childTnLst>
                                </p:cTn>
                              </p:par>
                            </p:childTnLst>
                          </p:cTn>
                        </p:par>
                        <p:par>
                          <p:cTn id="20" fill="hold">
                            <p:stCondLst>
                              <p:cond delay="3500"/>
                            </p:stCondLst>
                            <p:childTnLst>
                              <p:par>
                                <p:cTn id="21" presetID="9"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1000"/>
                                        <p:tgtEl>
                                          <p:spTgt spid="10"/>
                                        </p:tgtEl>
                                      </p:cBhvr>
                                    </p:animEffect>
                                  </p:childTnLst>
                                </p:cTn>
                              </p:par>
                            </p:childTnLst>
                          </p:cTn>
                        </p:par>
                        <p:par>
                          <p:cTn id="24" fill="hold">
                            <p:stCondLst>
                              <p:cond delay="4500"/>
                            </p:stCondLst>
                            <p:childTnLst>
                              <p:par>
                                <p:cTn id="25" presetID="9"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1000"/>
                                        <p:tgtEl>
                                          <p:spTgt spid="11"/>
                                        </p:tgtEl>
                                      </p:cBhvr>
                                    </p:animEffect>
                                  </p:childTnLst>
                                </p:cTn>
                              </p:par>
                            </p:childTnLst>
                          </p:cTn>
                        </p:par>
                        <p:par>
                          <p:cTn id="28" fill="hold">
                            <p:stCondLst>
                              <p:cond delay="5500"/>
                            </p:stCondLst>
                            <p:childTnLst>
                              <p:par>
                                <p:cTn id="29" presetID="10" presetClass="entr" presetSubtype="0" fill="hold" grpId="0" nodeType="after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fade">
                                      <p:cBhvr>
                                        <p:cTn id="31"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man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4667607" y="304400"/>
            <a:ext cx="4251505" cy="6555641"/>
          </a:xfrm>
          <a:prstGeom prst="rect">
            <a:avLst/>
          </a:prstGeom>
          <a:noFill/>
        </p:spPr>
        <p:txBody>
          <a:bodyPr wrap="square" rtlCol="0">
            <a:spAutoFit/>
          </a:bodyPr>
          <a:lstStyle/>
          <a:p>
            <a:r>
              <a:rPr lang="en-US" sz="2000" dirty="0">
                <a:solidFill>
                  <a:schemeClr val="bg2"/>
                </a:solidFill>
                <a:latin typeface="HelveticaNeueLT Std Lt Cn"/>
                <a:cs typeface="HelveticaNeueLT Std Lt Cn"/>
              </a:rPr>
              <a:t>“I shuffled in and out of an abusive home, couch surfing from one granny or uncle to the next. By 10 the child welfare people came knocking, and I went with them with nothing. No toothbrush, no nothing. It didn’t get much better. I was just shuffled again between foster placements. One “mom” told me her paycheck would keep coming as long as I wasn’t dead. ‘Do whatever you want’ she said. By 14, I was. No difference between bringing in money for her than my pimp.  He gave me gifts…I was cared for. I wasn’t being blamed for anything. He said he loved me so I could overlook being sexually abused. Nobody else wanted me. No one bothered to come looking for me. No one cared.”</a:t>
            </a:r>
          </a:p>
        </p:txBody>
      </p:sp>
    </p:spTree>
    <p:extLst>
      <p:ext uri="{BB962C8B-B14F-4D97-AF65-F5344CB8AC3E}">
        <p14:creationId xmlns:p14="http://schemas.microsoft.com/office/powerpoint/2010/main" val="16377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373980" y="397339"/>
            <a:ext cx="3118699" cy="830997"/>
          </a:xfrm>
          <a:prstGeom prst="rect">
            <a:avLst/>
          </a:prstGeom>
          <a:noFill/>
        </p:spPr>
        <p:txBody>
          <a:bodyPr wrap="none" rtlCol="0">
            <a:spAutoFit/>
          </a:bodyPr>
          <a:lstStyle/>
          <a:p>
            <a:pPr lvl="0"/>
            <a:r>
              <a:rPr lang="en-US" sz="2400">
                <a:solidFill>
                  <a:schemeClr val="tx2">
                    <a:lumMod val="75000"/>
                  </a:schemeClr>
                </a:solidFill>
                <a:latin typeface="HelveticaNeueLT Std Hvy Ext"/>
                <a:cs typeface="HelveticaNeueLT Std Hvy Ext"/>
              </a:rPr>
              <a:t>On the Margin:</a:t>
            </a:r>
          </a:p>
          <a:p>
            <a:pPr lvl="0"/>
            <a:r>
              <a:rPr lang="en-US" sz="2400">
                <a:solidFill>
                  <a:schemeClr val="tx2">
                    <a:lumMod val="75000"/>
                  </a:schemeClr>
                </a:solidFill>
                <a:latin typeface="HelveticaNeueLT Std Lt Cn"/>
                <a:cs typeface="HelveticaNeueLT Std Lt Cn"/>
              </a:rPr>
              <a:t>A Business Model</a:t>
            </a:r>
          </a:p>
        </p:txBody>
      </p:sp>
      <p:graphicFrame>
        <p:nvGraphicFramePr>
          <p:cNvPr id="7" name="Diagram 6"/>
          <p:cNvGraphicFramePr/>
          <p:nvPr>
            <p:extLst>
              <p:ext uri="{D42A27DB-BD31-4B8C-83A1-F6EECF244321}">
                <p14:modId xmlns:p14="http://schemas.microsoft.com/office/powerpoint/2010/main" val="1588697463"/>
              </p:ext>
            </p:extLst>
          </p:nvPr>
        </p:nvGraphicFramePr>
        <p:xfrm>
          <a:off x="857288" y="1678703"/>
          <a:ext cx="8015111" cy="3946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120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1500"/>
                            </p:stCondLst>
                            <p:childTnLst>
                              <p:par>
                                <p:cTn id="15" presetID="18" presetClass="entr" presetSubtype="1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downLeft)">
                                      <p:cBhvr>
                                        <p:cTn id="17" dur="8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tx2">
                    <a:lumMod val="75000"/>
                  </a:schemeClr>
                </a:solidFill>
                <a:latin typeface="HelveticaNeueLT Std Hvy Ext"/>
                <a:cs typeface="HelveticaNeueLT Std Hvy Ext"/>
              </a:rPr>
              <a:t>On the Margin:</a:t>
            </a:r>
          </a:p>
          <a:p>
            <a:pPr lvl="0"/>
            <a:r>
              <a:rPr lang="en-US" sz="2400" dirty="0">
                <a:solidFill>
                  <a:schemeClr val="tx2">
                    <a:lumMod val="75000"/>
                  </a:schemeClr>
                </a:solidFill>
                <a:latin typeface="HelveticaNeueLT Std Lt Cn"/>
                <a:cs typeface="HelveticaNeueLT Std Lt Cn"/>
              </a:rPr>
              <a:t>A Business Model</a:t>
            </a:r>
          </a:p>
        </p:txBody>
      </p:sp>
      <p:graphicFrame>
        <p:nvGraphicFramePr>
          <p:cNvPr id="6" name="Diagram 5"/>
          <p:cNvGraphicFramePr/>
          <p:nvPr>
            <p:extLst>
              <p:ext uri="{D42A27DB-BD31-4B8C-83A1-F6EECF244321}">
                <p14:modId xmlns:p14="http://schemas.microsoft.com/office/powerpoint/2010/main" val="393743407"/>
              </p:ext>
            </p:extLst>
          </p:nvPr>
        </p:nvGraphicFramePr>
        <p:xfrm>
          <a:off x="837259" y="2356556"/>
          <a:ext cx="7516519"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3031716" y="1574317"/>
            <a:ext cx="3089460" cy="646331"/>
          </a:xfrm>
          <a:prstGeom prst="rect">
            <a:avLst/>
          </a:prstGeom>
          <a:noFill/>
        </p:spPr>
        <p:txBody>
          <a:bodyPr wrap="none" rtlCol="0">
            <a:spAutoFit/>
          </a:bodyPr>
          <a:lstStyle/>
          <a:p>
            <a:r>
              <a:rPr lang="en-US" sz="3600" b="1" u="sng" dirty="0">
                <a:solidFill>
                  <a:srgbClr val="1F497D"/>
                </a:solidFill>
                <a:latin typeface="HelveticaNeueLT Std Lt Cn"/>
                <a:cs typeface="HelveticaNeueLT Std Lt Cn"/>
              </a:rPr>
              <a:t>The A-M-P Model</a:t>
            </a:r>
          </a:p>
        </p:txBody>
      </p:sp>
    </p:spTree>
    <p:extLst>
      <p:ext uri="{BB962C8B-B14F-4D97-AF65-F5344CB8AC3E}">
        <p14:creationId xmlns:p14="http://schemas.microsoft.com/office/powerpoint/2010/main" val="150519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55"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par>
                          <p:cTn id="20" fill="hold">
                            <p:stCondLst>
                              <p:cond delay="2500"/>
                            </p:stCondLst>
                            <p:childTnLst>
                              <p:par>
                                <p:cTn id="21" presetID="55"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strVal val="#ppt_w*0.70"/>
                                          </p:val>
                                        </p:tav>
                                        <p:tav tm="100000">
                                          <p:val>
                                            <p:strVal val="#ppt_w"/>
                                          </p:val>
                                        </p:tav>
                                      </p:tavLst>
                                    </p:anim>
                                    <p:anim calcmode="lin" valueType="num">
                                      <p:cBhvr>
                                        <p:cTn id="24" dur="1000" fill="hold"/>
                                        <p:tgtEl>
                                          <p:spTgt spid="6"/>
                                        </p:tgtEl>
                                        <p:attrNameLst>
                                          <p:attrName>ppt_h</p:attrName>
                                        </p:attrNameLst>
                                      </p:cBhvr>
                                      <p:tavLst>
                                        <p:tav tm="0">
                                          <p:val>
                                            <p:strVal val="#ppt_h"/>
                                          </p:val>
                                        </p:tav>
                                        <p:tav tm="100000">
                                          <p:val>
                                            <p:strVal val="#ppt_h"/>
                                          </p:val>
                                        </p:tav>
                                      </p:tavLst>
                                    </p:anim>
                                    <p:animEffect transition="in" filter="fade">
                                      <p:cBhvr>
                                        <p:cTn id="2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AsOne/>
      </p:bldGraphic>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Connections</a:t>
            </a:r>
          </a:p>
        </p:txBody>
      </p:sp>
      <p:sp>
        <p:nvSpPr>
          <p:cNvPr id="6" name="TextBox 5"/>
          <p:cNvSpPr txBox="1"/>
          <p:nvPr/>
        </p:nvSpPr>
        <p:spPr>
          <a:xfrm>
            <a:off x="596797" y="5628973"/>
            <a:ext cx="8374639" cy="461665"/>
          </a:xfrm>
          <a:prstGeom prst="rect">
            <a:avLst/>
          </a:prstGeom>
          <a:noFill/>
        </p:spPr>
        <p:txBody>
          <a:bodyPr wrap="square" lIns="91440" tIns="45720" rIns="91440" bIns="45720" rtlCol="0" anchor="t">
            <a:spAutoFit/>
          </a:bodyPr>
          <a:lstStyle/>
          <a:p>
            <a:pPr algn="ctr"/>
            <a:r>
              <a:rPr lang="en-US" sz="2400" dirty="0">
                <a:solidFill>
                  <a:schemeClr val="bg2"/>
                </a:solidFill>
                <a:latin typeface="HelveticaNeueLT Std Lt Cn"/>
                <a:cs typeface="HelveticaNeueLT Std Lt Cn"/>
              </a:rPr>
              <a:t>No man in a white van is kidnapping a youth in a parking lot!</a:t>
            </a:r>
          </a:p>
        </p:txBody>
      </p:sp>
      <p:graphicFrame>
        <p:nvGraphicFramePr>
          <p:cNvPr id="7" name="Diagram 6"/>
          <p:cNvGraphicFramePr/>
          <p:nvPr>
            <p:extLst>
              <p:ext uri="{D42A27DB-BD31-4B8C-83A1-F6EECF244321}">
                <p14:modId xmlns:p14="http://schemas.microsoft.com/office/powerpoint/2010/main" val="55063037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33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Graphic spid="7"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d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Recruitment</a:t>
            </a:r>
          </a:p>
        </p:txBody>
      </p:sp>
      <p:sp>
        <p:nvSpPr>
          <p:cNvPr id="6" name="TextBox 5"/>
          <p:cNvSpPr txBox="1"/>
          <p:nvPr/>
        </p:nvSpPr>
        <p:spPr>
          <a:xfrm>
            <a:off x="384277" y="1831039"/>
            <a:ext cx="2787943" cy="461665"/>
          </a:xfrm>
          <a:prstGeom prst="rect">
            <a:avLst/>
          </a:prstGeom>
          <a:noFill/>
        </p:spPr>
        <p:txBody>
          <a:bodyPr wrap="none" rtlCol="0">
            <a:spAutoFit/>
          </a:bodyPr>
          <a:lstStyle/>
          <a:p>
            <a:r>
              <a:rPr lang="en-US" sz="2400" dirty="0">
                <a:solidFill>
                  <a:schemeClr val="bg2"/>
                </a:solidFill>
                <a:latin typeface="HelveticaNeueLT Std Lt Cn"/>
                <a:cs typeface="HelveticaNeueLT Std Lt Cn"/>
              </a:rPr>
              <a:t>Supply Side of Business</a:t>
            </a:r>
          </a:p>
        </p:txBody>
      </p:sp>
      <p:sp>
        <p:nvSpPr>
          <p:cNvPr id="7" name="TextBox 6"/>
          <p:cNvSpPr txBox="1"/>
          <p:nvPr/>
        </p:nvSpPr>
        <p:spPr>
          <a:xfrm>
            <a:off x="383062" y="2423298"/>
            <a:ext cx="1143262" cy="461665"/>
          </a:xfrm>
          <a:prstGeom prst="rect">
            <a:avLst/>
          </a:prstGeom>
          <a:noFill/>
        </p:spPr>
        <p:txBody>
          <a:bodyPr wrap="none" lIns="91440" tIns="45720" rIns="91440" bIns="45720" rtlCol="0" anchor="t">
            <a:spAutoFit/>
          </a:bodyPr>
          <a:lstStyle/>
          <a:p>
            <a:r>
              <a:rPr lang="en-US" sz="2400" dirty="0">
                <a:solidFill>
                  <a:srgbClr val="F16B1D"/>
                </a:solidFill>
                <a:latin typeface="HelveticaNeueLT Std Lt Cn"/>
                <a:cs typeface="HelveticaNeueLT Std Lt Cn"/>
              </a:rPr>
              <a:t>Setting</a:t>
            </a:r>
          </a:p>
        </p:txBody>
      </p:sp>
      <p:sp>
        <p:nvSpPr>
          <p:cNvPr id="8" name="TextBox 7"/>
          <p:cNvSpPr txBox="1"/>
          <p:nvPr/>
        </p:nvSpPr>
        <p:spPr>
          <a:xfrm>
            <a:off x="376768" y="3029571"/>
            <a:ext cx="3039615" cy="2267544"/>
          </a:xfrm>
          <a:prstGeom prst="rect">
            <a:avLst/>
          </a:prstGeom>
          <a:noFill/>
        </p:spPr>
        <p:txBody>
          <a:bodyPr wrap="none" lIns="91440" tIns="45720" rIns="91440" bIns="45720" rtlCol="0" anchor="t">
            <a:spAutoFit/>
          </a:bodyPr>
          <a:lstStyle/>
          <a:p>
            <a:pPr marL="285750" indent="-285750">
              <a:lnSpc>
                <a:spcPct val="120000"/>
              </a:lnSpc>
              <a:buFont typeface="Arial"/>
              <a:buChar char="•"/>
            </a:pPr>
            <a:r>
              <a:rPr lang="en-US" sz="2400" dirty="0">
                <a:solidFill>
                  <a:schemeClr val="bg2"/>
                </a:solidFill>
                <a:latin typeface="HelveticaNeueLT Std Lt Cn"/>
                <a:cs typeface="HelveticaNeueLT Std Lt Cn"/>
              </a:rPr>
              <a:t>Mall</a:t>
            </a:r>
          </a:p>
          <a:p>
            <a:pPr marL="285750" indent="-285750">
              <a:lnSpc>
                <a:spcPct val="120000"/>
              </a:lnSpc>
              <a:buFont typeface="Arial"/>
              <a:buChar char="•"/>
            </a:pPr>
            <a:r>
              <a:rPr lang="en-US" sz="2400" dirty="0">
                <a:solidFill>
                  <a:schemeClr val="bg2"/>
                </a:solidFill>
                <a:latin typeface="HelveticaNeueLT Std Lt Cn"/>
                <a:cs typeface="HelveticaNeueLT Std Lt Cn"/>
              </a:rPr>
              <a:t>Bus stop</a:t>
            </a:r>
          </a:p>
          <a:p>
            <a:pPr marL="285750" indent="-285750">
              <a:lnSpc>
                <a:spcPct val="120000"/>
              </a:lnSpc>
              <a:buFont typeface="Arial"/>
              <a:buChar char="•"/>
            </a:pPr>
            <a:r>
              <a:rPr lang="en-US" sz="2400" dirty="0">
                <a:solidFill>
                  <a:schemeClr val="bg2"/>
                </a:solidFill>
                <a:latin typeface="HelveticaNeueLT Std Lt Cn"/>
                <a:cs typeface="HelveticaNeueLT Std Lt Cn"/>
              </a:rPr>
              <a:t>Street corner</a:t>
            </a:r>
          </a:p>
          <a:p>
            <a:pPr marL="285750" indent="-285750">
              <a:lnSpc>
                <a:spcPct val="120000"/>
              </a:lnSpc>
              <a:buFont typeface="Arial"/>
              <a:buChar char="•"/>
            </a:pPr>
            <a:r>
              <a:rPr lang="en-US" sz="2400" dirty="0">
                <a:solidFill>
                  <a:schemeClr val="bg2"/>
                </a:solidFill>
                <a:latin typeface="HelveticaNeueLT Std Lt Cn"/>
                <a:cs typeface="HelveticaNeueLT Std Lt Cn"/>
              </a:rPr>
              <a:t>School</a:t>
            </a:r>
          </a:p>
          <a:p>
            <a:pPr marL="285750" indent="-285750">
              <a:lnSpc>
                <a:spcPct val="120000"/>
              </a:lnSpc>
              <a:buFont typeface="Arial"/>
              <a:buChar char="•"/>
            </a:pPr>
            <a:r>
              <a:rPr lang="en-US" sz="2400" dirty="0">
                <a:solidFill>
                  <a:schemeClr val="bg2"/>
                </a:solidFill>
                <a:latin typeface="HelveticaNeueLT Std Lt Cn"/>
                <a:cs typeface="HelveticaNeueLT Std Lt Cn"/>
              </a:rPr>
              <a:t>Group foster home</a:t>
            </a:r>
          </a:p>
        </p:txBody>
      </p:sp>
      <p:sp>
        <p:nvSpPr>
          <p:cNvPr id="9" name="TextBox 8"/>
          <p:cNvSpPr txBox="1"/>
          <p:nvPr/>
        </p:nvSpPr>
        <p:spPr>
          <a:xfrm>
            <a:off x="3662179" y="2427918"/>
            <a:ext cx="1914307" cy="461665"/>
          </a:xfrm>
          <a:prstGeom prst="rect">
            <a:avLst/>
          </a:prstGeom>
          <a:noFill/>
        </p:spPr>
        <p:txBody>
          <a:bodyPr wrap="none" lIns="91440" tIns="45720" rIns="91440" bIns="45720" rtlCol="0" anchor="t">
            <a:spAutoFit/>
          </a:bodyPr>
          <a:lstStyle/>
          <a:p>
            <a:r>
              <a:rPr lang="en-US" sz="2400" dirty="0">
                <a:solidFill>
                  <a:srgbClr val="F16B1D"/>
                </a:solidFill>
                <a:latin typeface="HelveticaNeueLT Std Lt Cn"/>
                <a:cs typeface="HelveticaNeueLT Std Lt Cn"/>
              </a:rPr>
              <a:t>Identification</a:t>
            </a:r>
          </a:p>
        </p:txBody>
      </p:sp>
      <p:sp>
        <p:nvSpPr>
          <p:cNvPr id="10" name="TextBox 9"/>
          <p:cNvSpPr txBox="1"/>
          <p:nvPr/>
        </p:nvSpPr>
        <p:spPr>
          <a:xfrm>
            <a:off x="3666182" y="2838542"/>
            <a:ext cx="2563522" cy="2710742"/>
          </a:xfrm>
          <a:prstGeom prst="rect">
            <a:avLst/>
          </a:prstGeom>
          <a:noFill/>
        </p:spPr>
        <p:txBody>
          <a:bodyPr wrap="none" lIns="91440" tIns="45720" rIns="91440" bIns="45720" rtlCol="0" anchor="t">
            <a:spAutoFit/>
          </a:bodyPr>
          <a:lstStyle/>
          <a:p>
            <a:pPr marL="285750" indent="-285750">
              <a:lnSpc>
                <a:spcPct val="120000"/>
              </a:lnSpc>
              <a:buFont typeface="Arial"/>
              <a:buChar char="•"/>
            </a:pPr>
            <a:r>
              <a:rPr lang="en-US" sz="2400" dirty="0">
                <a:solidFill>
                  <a:schemeClr val="bg2"/>
                </a:solidFill>
                <a:latin typeface="HelveticaNeueLT Std Lt Cn"/>
                <a:cs typeface="HelveticaNeueLT Std Lt Cn"/>
              </a:rPr>
              <a:t>Broken home</a:t>
            </a:r>
          </a:p>
          <a:p>
            <a:pPr marL="285750" indent="-285750">
              <a:lnSpc>
                <a:spcPct val="120000"/>
              </a:lnSpc>
              <a:buFont typeface="Arial"/>
              <a:buChar char="•"/>
            </a:pPr>
            <a:r>
              <a:rPr lang="en-US" sz="2400" dirty="0">
                <a:solidFill>
                  <a:schemeClr val="bg2"/>
                </a:solidFill>
                <a:latin typeface="HelveticaNeueLT Std Lt Cn"/>
                <a:cs typeface="HelveticaNeueLT Std Lt Cn"/>
              </a:rPr>
              <a:t>Need to belong</a:t>
            </a:r>
          </a:p>
          <a:p>
            <a:pPr marL="285750" indent="-285750">
              <a:lnSpc>
                <a:spcPct val="120000"/>
              </a:lnSpc>
              <a:buFont typeface="Arial"/>
              <a:buChar char="•"/>
            </a:pPr>
            <a:r>
              <a:rPr lang="en-US" sz="2400" dirty="0">
                <a:solidFill>
                  <a:schemeClr val="bg2"/>
                </a:solidFill>
                <a:latin typeface="HelveticaNeueLT Std Lt Cn"/>
                <a:cs typeface="HelveticaNeueLT Std Lt Cn"/>
              </a:rPr>
              <a:t>Lonely</a:t>
            </a:r>
          </a:p>
          <a:p>
            <a:pPr marL="285750" indent="-285750">
              <a:lnSpc>
                <a:spcPct val="120000"/>
              </a:lnSpc>
              <a:buFont typeface="Arial"/>
              <a:buChar char="•"/>
            </a:pPr>
            <a:r>
              <a:rPr lang="en-US" sz="2400" dirty="0">
                <a:solidFill>
                  <a:schemeClr val="bg2"/>
                </a:solidFill>
                <a:latin typeface="HelveticaNeueLT Std Lt Cn"/>
                <a:cs typeface="HelveticaNeueLT Std Lt Cn"/>
              </a:rPr>
              <a:t>Not protected</a:t>
            </a:r>
          </a:p>
          <a:p>
            <a:pPr marL="285750" indent="-285750">
              <a:lnSpc>
                <a:spcPct val="120000"/>
              </a:lnSpc>
              <a:buFont typeface="Arial"/>
              <a:buChar char="•"/>
            </a:pPr>
            <a:r>
              <a:rPr lang="en-US" sz="2400" dirty="0">
                <a:solidFill>
                  <a:schemeClr val="bg2"/>
                </a:solidFill>
                <a:latin typeface="HelveticaNeueLT Std Lt Cn"/>
                <a:cs typeface="HelveticaNeueLT Std Lt Cn"/>
              </a:rPr>
              <a:t>Lack love</a:t>
            </a:r>
          </a:p>
          <a:p>
            <a:pPr marL="285750" indent="-285750">
              <a:lnSpc>
                <a:spcPct val="120000"/>
              </a:lnSpc>
              <a:buFont typeface="Arial"/>
              <a:buChar char="•"/>
            </a:pPr>
            <a:r>
              <a:rPr lang="en-US" sz="2400" dirty="0">
                <a:solidFill>
                  <a:schemeClr val="bg2"/>
                </a:solidFill>
                <a:latin typeface="HelveticaNeueLT Std Lt Cn"/>
                <a:cs typeface="HelveticaNeueLT Std Lt Cn"/>
              </a:rPr>
              <a:t>Trauma histor</a:t>
            </a:r>
            <a:r>
              <a:rPr lang="en-US" dirty="0">
                <a:solidFill>
                  <a:schemeClr val="bg2"/>
                </a:solidFill>
                <a:latin typeface="HelveticaNeueLT Std Lt Cn"/>
                <a:cs typeface="HelveticaNeueLT Std Lt Cn"/>
              </a:rPr>
              <a:t>y</a:t>
            </a:r>
          </a:p>
        </p:txBody>
      </p:sp>
      <p:sp>
        <p:nvSpPr>
          <p:cNvPr id="11" name="TextBox 10"/>
          <p:cNvSpPr txBox="1"/>
          <p:nvPr/>
        </p:nvSpPr>
        <p:spPr>
          <a:xfrm>
            <a:off x="1031081" y="5643744"/>
            <a:ext cx="3630222" cy="830997"/>
          </a:xfrm>
          <a:prstGeom prst="rect">
            <a:avLst/>
          </a:prstGeom>
          <a:noFill/>
        </p:spPr>
        <p:txBody>
          <a:bodyPr wrap="none" rtlCol="0">
            <a:spAutoFit/>
          </a:bodyPr>
          <a:lstStyle/>
          <a:p>
            <a:pPr algn="ctr"/>
            <a:r>
              <a:rPr lang="en-US" sz="2400" dirty="0">
                <a:solidFill>
                  <a:schemeClr val="bg2"/>
                </a:solidFill>
                <a:latin typeface="HelveticaNeueLT Std Lt Cn"/>
                <a:cs typeface="HelveticaNeueLT Std Lt Cn"/>
              </a:rPr>
              <a:t>Approached while in foster care</a:t>
            </a:r>
          </a:p>
          <a:p>
            <a:pPr algn="ctr"/>
            <a:r>
              <a:rPr lang="en-US" sz="2400" dirty="0">
                <a:solidFill>
                  <a:schemeClr val="bg2"/>
                </a:solidFill>
                <a:latin typeface="HelveticaNeueLT Std Lt Cn"/>
                <a:cs typeface="HelveticaNeueLT Std Lt Cn"/>
              </a:rPr>
              <a:t>Approached when aging out</a:t>
            </a:r>
          </a:p>
        </p:txBody>
      </p:sp>
    </p:spTree>
    <p:extLst>
      <p:ext uri="{BB962C8B-B14F-4D97-AF65-F5344CB8AC3E}">
        <p14:creationId xmlns:p14="http://schemas.microsoft.com/office/powerpoint/2010/main" val="333211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animEffect transition="in" filter="fade">
                                      <p:cBhvr>
                                        <p:cTn id="31" dur="500"/>
                                        <p:tgtEl>
                                          <p:spTgt spid="8">
                                            <p:txEl>
                                              <p:pRg st="1" end="1"/>
                                            </p:txEl>
                                          </p:spTgt>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fade">
                                      <p:cBhvr>
                                        <p:cTn id="35" dur="500"/>
                                        <p:tgtEl>
                                          <p:spTgt spid="8">
                                            <p:txEl>
                                              <p:pRg st="2" end="2"/>
                                            </p:txEl>
                                          </p:spTgt>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animEffect transition="in" filter="fade">
                                      <p:cBhvr>
                                        <p:cTn id="39" dur="500"/>
                                        <p:tgtEl>
                                          <p:spTgt spid="8">
                                            <p:txEl>
                                              <p:pRg st="3" end="3"/>
                                            </p:txEl>
                                          </p:spTgt>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8">
                                            <p:txEl>
                                              <p:pRg st="4" end="4"/>
                                            </p:txEl>
                                          </p:spTgt>
                                        </p:tgtEl>
                                        <p:attrNameLst>
                                          <p:attrName>style.visibility</p:attrName>
                                        </p:attrNameLst>
                                      </p:cBhvr>
                                      <p:to>
                                        <p:strVal val="visible"/>
                                      </p:to>
                                    </p:set>
                                    <p:animEffect transition="in" filter="fade">
                                      <p:cBhvr>
                                        <p:cTn id="43" dur="500"/>
                                        <p:tgtEl>
                                          <p:spTgt spid="8">
                                            <p:txEl>
                                              <p:pRg st="4" end="4"/>
                                            </p:txEl>
                                          </p:spTgt>
                                        </p:tgtEl>
                                      </p:cBhvr>
                                    </p:animEffect>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10">
                                            <p:txEl>
                                              <p:pRg st="0" end="0"/>
                                            </p:txEl>
                                          </p:spTgt>
                                        </p:tgtEl>
                                        <p:attrNameLst>
                                          <p:attrName>style.visibility</p:attrName>
                                        </p:attrNameLst>
                                      </p:cBhvr>
                                      <p:to>
                                        <p:strVal val="visible"/>
                                      </p:to>
                                    </p:set>
                                    <p:animEffect transition="in" filter="fade">
                                      <p:cBhvr>
                                        <p:cTn id="47" dur="500"/>
                                        <p:tgtEl>
                                          <p:spTgt spid="10">
                                            <p:txEl>
                                              <p:pRg st="0" end="0"/>
                                            </p:txEl>
                                          </p:spTgt>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0">
                                            <p:txEl>
                                              <p:pRg st="1" end="1"/>
                                            </p:txEl>
                                          </p:spTgt>
                                        </p:tgtEl>
                                        <p:attrNameLst>
                                          <p:attrName>style.visibility</p:attrName>
                                        </p:attrNameLst>
                                      </p:cBhvr>
                                      <p:to>
                                        <p:strVal val="visible"/>
                                      </p:to>
                                    </p:set>
                                    <p:animEffect transition="in" filter="fade">
                                      <p:cBhvr>
                                        <p:cTn id="51" dur="500"/>
                                        <p:tgtEl>
                                          <p:spTgt spid="10">
                                            <p:txEl>
                                              <p:pRg st="1" end="1"/>
                                            </p:txEl>
                                          </p:spTgt>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10">
                                            <p:txEl>
                                              <p:pRg st="2" end="2"/>
                                            </p:txEl>
                                          </p:spTgt>
                                        </p:tgtEl>
                                        <p:attrNameLst>
                                          <p:attrName>style.visibility</p:attrName>
                                        </p:attrNameLst>
                                      </p:cBhvr>
                                      <p:to>
                                        <p:strVal val="visible"/>
                                      </p:to>
                                    </p:set>
                                    <p:animEffect transition="in" filter="fade">
                                      <p:cBhvr>
                                        <p:cTn id="55" dur="500"/>
                                        <p:tgtEl>
                                          <p:spTgt spid="10">
                                            <p:txEl>
                                              <p:pRg st="2" end="2"/>
                                            </p:txEl>
                                          </p:spTgt>
                                        </p:tgtEl>
                                      </p:cBhvr>
                                    </p:animEffect>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10">
                                            <p:txEl>
                                              <p:pRg st="3" end="3"/>
                                            </p:txEl>
                                          </p:spTgt>
                                        </p:tgtEl>
                                        <p:attrNameLst>
                                          <p:attrName>style.visibility</p:attrName>
                                        </p:attrNameLst>
                                      </p:cBhvr>
                                      <p:to>
                                        <p:strVal val="visible"/>
                                      </p:to>
                                    </p:set>
                                    <p:animEffect transition="in" filter="fade">
                                      <p:cBhvr>
                                        <p:cTn id="59" dur="500"/>
                                        <p:tgtEl>
                                          <p:spTgt spid="10">
                                            <p:txEl>
                                              <p:pRg st="3" end="3"/>
                                            </p:txEl>
                                          </p:spTgt>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0">
                                            <p:txEl>
                                              <p:pRg st="4" end="4"/>
                                            </p:txEl>
                                          </p:spTgt>
                                        </p:tgtEl>
                                        <p:attrNameLst>
                                          <p:attrName>style.visibility</p:attrName>
                                        </p:attrNameLst>
                                      </p:cBhvr>
                                      <p:to>
                                        <p:strVal val="visible"/>
                                      </p:to>
                                    </p:set>
                                    <p:animEffect transition="in" filter="fade">
                                      <p:cBhvr>
                                        <p:cTn id="63" dur="500"/>
                                        <p:tgtEl>
                                          <p:spTgt spid="10">
                                            <p:txEl>
                                              <p:pRg st="4" end="4"/>
                                            </p:txEl>
                                          </p:spTgt>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10">
                                            <p:txEl>
                                              <p:pRg st="5" end="5"/>
                                            </p:txEl>
                                          </p:spTgt>
                                        </p:tgtEl>
                                        <p:attrNameLst>
                                          <p:attrName>style.visibility</p:attrName>
                                        </p:attrNameLst>
                                      </p:cBhvr>
                                      <p:to>
                                        <p:strVal val="visible"/>
                                      </p:to>
                                    </p:set>
                                    <p:animEffect transition="in" filter="fade">
                                      <p:cBhvr>
                                        <p:cTn id="67" dur="500"/>
                                        <p:tgtEl>
                                          <p:spTgt spid="10">
                                            <p:txEl>
                                              <p:pRg st="5" end="5"/>
                                            </p:txEl>
                                          </p:spTgt>
                                        </p:tgtEl>
                                      </p:cBhvr>
                                    </p:animEffec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build="p"/>
      <p:bldP spid="9" grpId="0"/>
      <p:bldP spid="10" grpId="0" build="p"/>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tx2">
                    <a:lumMod val="75000"/>
                  </a:schemeClr>
                </a:solidFill>
                <a:latin typeface="HelveticaNeueLT Std Hvy Ext"/>
                <a:cs typeface="HelveticaNeueLT Std Hvy Ext"/>
              </a:rPr>
              <a:t>On the Margin:</a:t>
            </a:r>
          </a:p>
          <a:p>
            <a:pPr lvl="0"/>
            <a:r>
              <a:rPr lang="en-US" sz="2400" dirty="0">
                <a:solidFill>
                  <a:schemeClr val="tx2">
                    <a:lumMod val="75000"/>
                  </a:schemeClr>
                </a:solidFill>
                <a:latin typeface="HelveticaNeueLT Std Lt Cn"/>
                <a:cs typeface="HelveticaNeueLT Std Lt Cn"/>
              </a:rPr>
              <a:t>Tactics</a:t>
            </a:r>
          </a:p>
        </p:txBody>
      </p:sp>
      <p:graphicFrame>
        <p:nvGraphicFramePr>
          <p:cNvPr id="3" name="Diagram 2"/>
          <p:cNvGraphicFramePr/>
          <p:nvPr>
            <p:extLst>
              <p:ext uri="{D42A27DB-BD31-4B8C-83A1-F6EECF244321}">
                <p14:modId xmlns:p14="http://schemas.microsoft.com/office/powerpoint/2010/main" val="221757670"/>
              </p:ext>
            </p:extLst>
          </p:nvPr>
        </p:nvGraphicFramePr>
        <p:xfrm>
          <a:off x="940741" y="1010480"/>
          <a:ext cx="7942883" cy="5452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577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3">
                                            <p:graphicEl>
                                              <a:dgm id="{A73B47D8-6542-1747-A7D7-D8283CC25361}"/>
                                            </p:graphicEl>
                                          </p:spTgt>
                                        </p:tgtEl>
                                        <p:attrNameLst>
                                          <p:attrName>style.visibility</p:attrName>
                                        </p:attrNameLst>
                                      </p:cBhvr>
                                      <p:to>
                                        <p:strVal val="visible"/>
                                      </p:to>
                                    </p:set>
                                    <p:animEffect transition="in" filter="wheel(1)">
                                      <p:cBhvr>
                                        <p:cTn id="15" dur="1000"/>
                                        <p:tgtEl>
                                          <p:spTgt spid="3">
                                            <p:graphicEl>
                                              <a:dgm id="{A73B47D8-6542-1747-A7D7-D8283CC25361}"/>
                                            </p:graphicEl>
                                          </p:spTgt>
                                        </p:tgtEl>
                                      </p:cBhvr>
                                    </p:animEffect>
                                  </p:childTnLst>
                                </p:cTn>
                              </p:par>
                            </p:childTnLst>
                          </p:cTn>
                        </p:par>
                        <p:par>
                          <p:cTn id="16" fill="hold">
                            <p:stCondLst>
                              <p:cond delay="2000"/>
                            </p:stCondLst>
                            <p:childTnLst>
                              <p:par>
                                <p:cTn id="17" presetID="21" presetClass="entr" presetSubtype="1" fill="hold" grpId="0" nodeType="afterEffect">
                                  <p:stCondLst>
                                    <p:cond delay="0"/>
                                  </p:stCondLst>
                                  <p:childTnLst>
                                    <p:set>
                                      <p:cBhvr>
                                        <p:cTn id="18" dur="1" fill="hold">
                                          <p:stCondLst>
                                            <p:cond delay="0"/>
                                          </p:stCondLst>
                                        </p:cTn>
                                        <p:tgtEl>
                                          <p:spTgt spid="3">
                                            <p:graphicEl>
                                              <a:dgm id="{2DD2BE77-DF9E-6E48-B18C-BE724A509BE5}"/>
                                            </p:graphicEl>
                                          </p:spTgt>
                                        </p:tgtEl>
                                        <p:attrNameLst>
                                          <p:attrName>style.visibility</p:attrName>
                                        </p:attrNameLst>
                                      </p:cBhvr>
                                      <p:to>
                                        <p:strVal val="visible"/>
                                      </p:to>
                                    </p:set>
                                    <p:animEffect transition="in" filter="wheel(1)">
                                      <p:cBhvr>
                                        <p:cTn id="19" dur="1000"/>
                                        <p:tgtEl>
                                          <p:spTgt spid="3">
                                            <p:graphicEl>
                                              <a:dgm id="{2DD2BE77-DF9E-6E48-B18C-BE724A509BE5}"/>
                                            </p:graphicEl>
                                          </p:spTgt>
                                        </p:tgtEl>
                                      </p:cBhvr>
                                    </p:animEffect>
                                  </p:childTnLst>
                                </p:cTn>
                              </p:par>
                            </p:childTnLst>
                          </p:cTn>
                        </p:par>
                        <p:par>
                          <p:cTn id="20" fill="hold">
                            <p:stCondLst>
                              <p:cond delay="3000"/>
                            </p:stCondLst>
                            <p:childTnLst>
                              <p:par>
                                <p:cTn id="21" presetID="21" presetClass="entr" presetSubtype="1" fill="hold" grpId="0" nodeType="afterEffect">
                                  <p:stCondLst>
                                    <p:cond delay="0"/>
                                  </p:stCondLst>
                                  <p:childTnLst>
                                    <p:set>
                                      <p:cBhvr>
                                        <p:cTn id="22" dur="1" fill="hold">
                                          <p:stCondLst>
                                            <p:cond delay="0"/>
                                          </p:stCondLst>
                                        </p:cTn>
                                        <p:tgtEl>
                                          <p:spTgt spid="3">
                                            <p:graphicEl>
                                              <a:dgm id="{2F5CCD1B-D988-C845-8905-376F0A0CC886}"/>
                                            </p:graphicEl>
                                          </p:spTgt>
                                        </p:tgtEl>
                                        <p:attrNameLst>
                                          <p:attrName>style.visibility</p:attrName>
                                        </p:attrNameLst>
                                      </p:cBhvr>
                                      <p:to>
                                        <p:strVal val="visible"/>
                                      </p:to>
                                    </p:set>
                                    <p:animEffect transition="in" filter="wheel(1)">
                                      <p:cBhvr>
                                        <p:cTn id="23" dur="1000"/>
                                        <p:tgtEl>
                                          <p:spTgt spid="3">
                                            <p:graphicEl>
                                              <a:dgm id="{2F5CCD1B-D988-C845-8905-376F0A0CC886}"/>
                                            </p:graphicEl>
                                          </p:spTgt>
                                        </p:tgtEl>
                                      </p:cBhvr>
                                    </p:animEffect>
                                  </p:childTnLst>
                                </p:cTn>
                              </p:par>
                            </p:childTnLst>
                          </p:cTn>
                        </p:par>
                        <p:par>
                          <p:cTn id="24" fill="hold">
                            <p:stCondLst>
                              <p:cond delay="4000"/>
                            </p:stCondLst>
                            <p:childTnLst>
                              <p:par>
                                <p:cTn id="25" presetID="21" presetClass="entr" presetSubtype="1" fill="hold" grpId="0" nodeType="afterEffect">
                                  <p:stCondLst>
                                    <p:cond delay="0"/>
                                  </p:stCondLst>
                                  <p:childTnLst>
                                    <p:set>
                                      <p:cBhvr>
                                        <p:cTn id="26" dur="1" fill="hold">
                                          <p:stCondLst>
                                            <p:cond delay="0"/>
                                          </p:stCondLst>
                                        </p:cTn>
                                        <p:tgtEl>
                                          <p:spTgt spid="3">
                                            <p:graphicEl>
                                              <a:dgm id="{9E7DFB2B-8270-694A-B6F7-A19CE5654F74}"/>
                                            </p:graphicEl>
                                          </p:spTgt>
                                        </p:tgtEl>
                                        <p:attrNameLst>
                                          <p:attrName>style.visibility</p:attrName>
                                        </p:attrNameLst>
                                      </p:cBhvr>
                                      <p:to>
                                        <p:strVal val="visible"/>
                                      </p:to>
                                    </p:set>
                                    <p:animEffect transition="in" filter="wheel(1)">
                                      <p:cBhvr>
                                        <p:cTn id="27" dur="1000"/>
                                        <p:tgtEl>
                                          <p:spTgt spid="3">
                                            <p:graphicEl>
                                              <a:dgm id="{9E7DFB2B-8270-694A-B6F7-A19CE5654F74}"/>
                                            </p:graphicEl>
                                          </p:spTgt>
                                        </p:tgtEl>
                                      </p:cBhvr>
                                    </p:animEffect>
                                  </p:childTnLst>
                                </p:cTn>
                              </p:par>
                            </p:childTnLst>
                          </p:cTn>
                        </p:par>
                        <p:par>
                          <p:cTn id="28" fill="hold">
                            <p:stCondLst>
                              <p:cond delay="5000"/>
                            </p:stCondLst>
                            <p:childTnLst>
                              <p:par>
                                <p:cTn id="29" presetID="21" presetClass="entr" presetSubtype="1" fill="hold" grpId="0" nodeType="afterEffect">
                                  <p:stCondLst>
                                    <p:cond delay="0"/>
                                  </p:stCondLst>
                                  <p:childTnLst>
                                    <p:set>
                                      <p:cBhvr>
                                        <p:cTn id="30" dur="1" fill="hold">
                                          <p:stCondLst>
                                            <p:cond delay="0"/>
                                          </p:stCondLst>
                                        </p:cTn>
                                        <p:tgtEl>
                                          <p:spTgt spid="3">
                                            <p:graphicEl>
                                              <a:dgm id="{D818DC40-5942-7541-8C88-FE829B7E0D61}"/>
                                            </p:graphicEl>
                                          </p:spTgt>
                                        </p:tgtEl>
                                        <p:attrNameLst>
                                          <p:attrName>style.visibility</p:attrName>
                                        </p:attrNameLst>
                                      </p:cBhvr>
                                      <p:to>
                                        <p:strVal val="visible"/>
                                      </p:to>
                                    </p:set>
                                    <p:animEffect transition="in" filter="wheel(1)">
                                      <p:cBhvr>
                                        <p:cTn id="31" dur="1000"/>
                                        <p:tgtEl>
                                          <p:spTgt spid="3">
                                            <p:graphicEl>
                                              <a:dgm id="{D818DC40-5942-7541-8C88-FE829B7E0D61}"/>
                                            </p:graphicEl>
                                          </p:spTgt>
                                        </p:tgtEl>
                                      </p:cBhvr>
                                    </p:animEffect>
                                  </p:childTnLst>
                                </p:cTn>
                              </p:par>
                            </p:childTnLst>
                          </p:cTn>
                        </p:par>
                        <p:par>
                          <p:cTn id="32" fill="hold">
                            <p:stCondLst>
                              <p:cond delay="6000"/>
                            </p:stCondLst>
                            <p:childTnLst>
                              <p:par>
                                <p:cTn id="33" presetID="21" presetClass="entr" presetSubtype="1" fill="hold" grpId="0" nodeType="afterEffect">
                                  <p:stCondLst>
                                    <p:cond delay="0"/>
                                  </p:stCondLst>
                                  <p:childTnLst>
                                    <p:set>
                                      <p:cBhvr>
                                        <p:cTn id="34" dur="1" fill="hold">
                                          <p:stCondLst>
                                            <p:cond delay="0"/>
                                          </p:stCondLst>
                                        </p:cTn>
                                        <p:tgtEl>
                                          <p:spTgt spid="3">
                                            <p:graphicEl>
                                              <a:dgm id="{E6BA3590-401E-8041-BD03-123A0FF4D570}"/>
                                            </p:graphicEl>
                                          </p:spTgt>
                                        </p:tgtEl>
                                        <p:attrNameLst>
                                          <p:attrName>style.visibility</p:attrName>
                                        </p:attrNameLst>
                                      </p:cBhvr>
                                      <p:to>
                                        <p:strVal val="visible"/>
                                      </p:to>
                                    </p:set>
                                    <p:animEffect transition="in" filter="wheel(1)">
                                      <p:cBhvr>
                                        <p:cTn id="35" dur="1000"/>
                                        <p:tgtEl>
                                          <p:spTgt spid="3">
                                            <p:graphicEl>
                                              <a:dgm id="{E6BA3590-401E-8041-BD03-123A0FF4D570}"/>
                                            </p:graphicEl>
                                          </p:spTgt>
                                        </p:tgtEl>
                                      </p:cBhvr>
                                    </p:animEffect>
                                  </p:childTnLst>
                                </p:cTn>
                              </p:par>
                            </p:childTnLst>
                          </p:cTn>
                        </p:par>
                        <p:par>
                          <p:cTn id="36" fill="hold">
                            <p:stCondLst>
                              <p:cond delay="7000"/>
                            </p:stCondLst>
                            <p:childTnLst>
                              <p:par>
                                <p:cTn id="37" presetID="21" presetClass="entr" presetSubtype="1" fill="hold" grpId="0" nodeType="afterEffect">
                                  <p:stCondLst>
                                    <p:cond delay="0"/>
                                  </p:stCondLst>
                                  <p:childTnLst>
                                    <p:set>
                                      <p:cBhvr>
                                        <p:cTn id="38" dur="1" fill="hold">
                                          <p:stCondLst>
                                            <p:cond delay="0"/>
                                          </p:stCondLst>
                                        </p:cTn>
                                        <p:tgtEl>
                                          <p:spTgt spid="3">
                                            <p:graphicEl>
                                              <a:dgm id="{7B60844B-D386-B64F-9B2E-AF05B2A42718}"/>
                                            </p:graphicEl>
                                          </p:spTgt>
                                        </p:tgtEl>
                                        <p:attrNameLst>
                                          <p:attrName>style.visibility</p:attrName>
                                        </p:attrNameLst>
                                      </p:cBhvr>
                                      <p:to>
                                        <p:strVal val="visible"/>
                                      </p:to>
                                    </p:set>
                                    <p:animEffect transition="in" filter="wheel(1)">
                                      <p:cBhvr>
                                        <p:cTn id="39" dur="1000"/>
                                        <p:tgtEl>
                                          <p:spTgt spid="3">
                                            <p:graphicEl>
                                              <a:dgm id="{7B60844B-D386-B64F-9B2E-AF05B2A42718}"/>
                                            </p:graphicEl>
                                          </p:spTgt>
                                        </p:tgtEl>
                                      </p:cBhvr>
                                    </p:animEffect>
                                  </p:childTnLst>
                                </p:cTn>
                              </p:par>
                            </p:childTnLst>
                          </p:cTn>
                        </p:par>
                        <p:par>
                          <p:cTn id="40" fill="hold">
                            <p:stCondLst>
                              <p:cond delay="8000"/>
                            </p:stCondLst>
                            <p:childTnLst>
                              <p:par>
                                <p:cTn id="41" presetID="21" presetClass="entr" presetSubtype="1" fill="hold" grpId="0" nodeType="afterEffect">
                                  <p:stCondLst>
                                    <p:cond delay="0"/>
                                  </p:stCondLst>
                                  <p:childTnLst>
                                    <p:set>
                                      <p:cBhvr>
                                        <p:cTn id="42" dur="1" fill="hold">
                                          <p:stCondLst>
                                            <p:cond delay="0"/>
                                          </p:stCondLst>
                                        </p:cTn>
                                        <p:tgtEl>
                                          <p:spTgt spid="3">
                                            <p:graphicEl>
                                              <a:dgm id="{B722B10F-2FC3-C04F-A9FA-16197F983FD7}"/>
                                            </p:graphicEl>
                                          </p:spTgt>
                                        </p:tgtEl>
                                        <p:attrNameLst>
                                          <p:attrName>style.visibility</p:attrName>
                                        </p:attrNameLst>
                                      </p:cBhvr>
                                      <p:to>
                                        <p:strVal val="visible"/>
                                      </p:to>
                                    </p:set>
                                    <p:animEffect transition="in" filter="wheel(1)">
                                      <p:cBhvr>
                                        <p:cTn id="43" dur="1000"/>
                                        <p:tgtEl>
                                          <p:spTgt spid="3">
                                            <p:graphicEl>
                                              <a:dgm id="{B722B10F-2FC3-C04F-A9FA-16197F983FD7}"/>
                                            </p:graphicEl>
                                          </p:spTgt>
                                        </p:tgtEl>
                                      </p:cBhvr>
                                    </p:animEffect>
                                  </p:childTnLst>
                                </p:cTn>
                              </p:par>
                            </p:childTnLst>
                          </p:cTn>
                        </p:par>
                        <p:par>
                          <p:cTn id="44" fill="hold">
                            <p:stCondLst>
                              <p:cond delay="9000"/>
                            </p:stCondLst>
                            <p:childTnLst>
                              <p:par>
                                <p:cTn id="45" presetID="21" presetClass="entr" presetSubtype="1" fill="hold" grpId="0" nodeType="afterEffect">
                                  <p:stCondLst>
                                    <p:cond delay="0"/>
                                  </p:stCondLst>
                                  <p:childTnLst>
                                    <p:set>
                                      <p:cBhvr>
                                        <p:cTn id="46" dur="1" fill="hold">
                                          <p:stCondLst>
                                            <p:cond delay="0"/>
                                          </p:stCondLst>
                                        </p:cTn>
                                        <p:tgtEl>
                                          <p:spTgt spid="3">
                                            <p:graphicEl>
                                              <a:dgm id="{AD493280-A4FB-FB46-BE3A-362B25C0F964}"/>
                                            </p:graphicEl>
                                          </p:spTgt>
                                        </p:tgtEl>
                                        <p:attrNameLst>
                                          <p:attrName>style.visibility</p:attrName>
                                        </p:attrNameLst>
                                      </p:cBhvr>
                                      <p:to>
                                        <p:strVal val="visible"/>
                                      </p:to>
                                    </p:set>
                                    <p:animEffect transition="in" filter="wheel(1)">
                                      <p:cBhvr>
                                        <p:cTn id="47" dur="1000"/>
                                        <p:tgtEl>
                                          <p:spTgt spid="3">
                                            <p:graphicEl>
                                              <a:dgm id="{AD493280-A4FB-FB46-BE3A-362B25C0F964}"/>
                                            </p:graphicEl>
                                          </p:spTgt>
                                        </p:tgtEl>
                                      </p:cBhvr>
                                    </p:animEffect>
                                  </p:childTnLst>
                                </p:cTn>
                              </p:par>
                            </p:childTnLst>
                          </p:cTn>
                        </p:par>
                        <p:par>
                          <p:cTn id="48" fill="hold">
                            <p:stCondLst>
                              <p:cond delay="10000"/>
                            </p:stCondLst>
                            <p:childTnLst>
                              <p:par>
                                <p:cTn id="49" presetID="21" presetClass="entr" presetSubtype="1" fill="hold" grpId="0" nodeType="afterEffect">
                                  <p:stCondLst>
                                    <p:cond delay="0"/>
                                  </p:stCondLst>
                                  <p:childTnLst>
                                    <p:set>
                                      <p:cBhvr>
                                        <p:cTn id="50" dur="1" fill="hold">
                                          <p:stCondLst>
                                            <p:cond delay="0"/>
                                          </p:stCondLst>
                                        </p:cTn>
                                        <p:tgtEl>
                                          <p:spTgt spid="3">
                                            <p:graphicEl>
                                              <a:dgm id="{005612DA-BB8D-FD4F-9631-3FE92F8BFA15}"/>
                                            </p:graphicEl>
                                          </p:spTgt>
                                        </p:tgtEl>
                                        <p:attrNameLst>
                                          <p:attrName>style.visibility</p:attrName>
                                        </p:attrNameLst>
                                      </p:cBhvr>
                                      <p:to>
                                        <p:strVal val="visible"/>
                                      </p:to>
                                    </p:set>
                                    <p:animEffect transition="in" filter="wheel(1)">
                                      <p:cBhvr>
                                        <p:cTn id="51" dur="1000"/>
                                        <p:tgtEl>
                                          <p:spTgt spid="3">
                                            <p:graphicEl>
                                              <a:dgm id="{005612DA-BB8D-FD4F-9631-3FE92F8BFA15}"/>
                                            </p:graphicEl>
                                          </p:spTgt>
                                        </p:tgtEl>
                                      </p:cBhvr>
                                    </p:animEffect>
                                  </p:childTnLst>
                                </p:cTn>
                              </p:par>
                            </p:childTnLst>
                          </p:cTn>
                        </p:par>
                        <p:par>
                          <p:cTn id="52" fill="hold">
                            <p:stCondLst>
                              <p:cond delay="11000"/>
                            </p:stCondLst>
                            <p:childTnLst>
                              <p:par>
                                <p:cTn id="53" presetID="21" presetClass="entr" presetSubtype="1" fill="hold" grpId="0" nodeType="afterEffect">
                                  <p:stCondLst>
                                    <p:cond delay="0"/>
                                  </p:stCondLst>
                                  <p:childTnLst>
                                    <p:set>
                                      <p:cBhvr>
                                        <p:cTn id="54" dur="1" fill="hold">
                                          <p:stCondLst>
                                            <p:cond delay="0"/>
                                          </p:stCondLst>
                                        </p:cTn>
                                        <p:tgtEl>
                                          <p:spTgt spid="3">
                                            <p:graphicEl>
                                              <a:dgm id="{5DEDAD89-7A90-DE4B-91A6-E16B03A752B0}"/>
                                            </p:graphicEl>
                                          </p:spTgt>
                                        </p:tgtEl>
                                        <p:attrNameLst>
                                          <p:attrName>style.visibility</p:attrName>
                                        </p:attrNameLst>
                                      </p:cBhvr>
                                      <p:to>
                                        <p:strVal val="visible"/>
                                      </p:to>
                                    </p:set>
                                    <p:animEffect transition="in" filter="wheel(1)">
                                      <p:cBhvr>
                                        <p:cTn id="55" dur="1000"/>
                                        <p:tgtEl>
                                          <p:spTgt spid="3">
                                            <p:graphicEl>
                                              <a:dgm id="{5DEDAD89-7A90-DE4B-91A6-E16B03A752B0}"/>
                                            </p:graphicEl>
                                          </p:spTgt>
                                        </p:tgtEl>
                                      </p:cBhvr>
                                    </p:animEffect>
                                  </p:childTnLst>
                                </p:cTn>
                              </p:par>
                            </p:childTnLst>
                          </p:cTn>
                        </p:par>
                        <p:par>
                          <p:cTn id="56" fill="hold">
                            <p:stCondLst>
                              <p:cond delay="12000"/>
                            </p:stCondLst>
                            <p:childTnLst>
                              <p:par>
                                <p:cTn id="57" presetID="21" presetClass="entr" presetSubtype="1" fill="hold" grpId="0" nodeType="afterEffect">
                                  <p:stCondLst>
                                    <p:cond delay="0"/>
                                  </p:stCondLst>
                                  <p:childTnLst>
                                    <p:set>
                                      <p:cBhvr>
                                        <p:cTn id="58" dur="1" fill="hold">
                                          <p:stCondLst>
                                            <p:cond delay="0"/>
                                          </p:stCondLst>
                                        </p:cTn>
                                        <p:tgtEl>
                                          <p:spTgt spid="3">
                                            <p:graphicEl>
                                              <a:dgm id="{A755DE91-626F-4E4C-A1B1-F1D287E732C5}"/>
                                            </p:graphicEl>
                                          </p:spTgt>
                                        </p:tgtEl>
                                        <p:attrNameLst>
                                          <p:attrName>style.visibility</p:attrName>
                                        </p:attrNameLst>
                                      </p:cBhvr>
                                      <p:to>
                                        <p:strVal val="visible"/>
                                      </p:to>
                                    </p:set>
                                    <p:animEffect transition="in" filter="wheel(1)">
                                      <p:cBhvr>
                                        <p:cTn id="59" dur="1000"/>
                                        <p:tgtEl>
                                          <p:spTgt spid="3">
                                            <p:graphicEl>
                                              <a:dgm id="{A755DE91-626F-4E4C-A1B1-F1D287E732C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3"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tx2">
                    <a:lumMod val="75000"/>
                  </a:schemeClr>
                </a:solidFill>
                <a:latin typeface="HelveticaNeueLT Std Hvy Ext"/>
                <a:cs typeface="HelveticaNeueLT Std Hvy Ext"/>
              </a:rPr>
              <a:t>On the Margin:</a:t>
            </a:r>
          </a:p>
          <a:p>
            <a:pPr lvl="0"/>
            <a:r>
              <a:rPr lang="en-US" sz="2400" dirty="0">
                <a:solidFill>
                  <a:schemeClr val="tx2">
                    <a:lumMod val="75000"/>
                  </a:schemeClr>
                </a:solidFill>
                <a:latin typeface="HelveticaNeueLT Std Lt Cn"/>
                <a:cs typeface="HelveticaNeueLT Std Lt Cn"/>
              </a:rPr>
              <a:t>Tactics</a:t>
            </a:r>
          </a:p>
        </p:txBody>
      </p:sp>
      <p:graphicFrame>
        <p:nvGraphicFramePr>
          <p:cNvPr id="6" name="Diagram 5"/>
          <p:cNvGraphicFramePr/>
          <p:nvPr>
            <p:extLst>
              <p:ext uri="{D42A27DB-BD31-4B8C-83A1-F6EECF244321}">
                <p14:modId xmlns:p14="http://schemas.microsoft.com/office/powerpoint/2010/main" val="2119994903"/>
              </p:ext>
            </p:extLst>
          </p:nvPr>
        </p:nvGraphicFramePr>
        <p:xfrm>
          <a:off x="1514593" y="2756370"/>
          <a:ext cx="6237112" cy="3678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63960" y="1111447"/>
            <a:ext cx="8214983" cy="1569660"/>
          </a:xfrm>
          <a:prstGeom prst="rect">
            <a:avLst/>
          </a:prstGeom>
          <a:noFill/>
        </p:spPr>
        <p:txBody>
          <a:bodyPr wrap="square" lIns="91440" tIns="45720" rIns="91440" bIns="45720" rtlCol="0" anchor="t">
            <a:spAutoFit/>
          </a:bodyPr>
          <a:lstStyle/>
          <a:p>
            <a:pPr algn="ctr"/>
            <a:r>
              <a:rPr lang="en-US" sz="2400" i="1" dirty="0">
                <a:solidFill>
                  <a:schemeClr val="tx2"/>
                </a:solidFill>
                <a:latin typeface="HelveticaNeueLT Std Lt Cn"/>
                <a:cs typeface="HelveticaNeueLT Std Lt Cn"/>
              </a:rPr>
              <a:t>AG Dave Yost: </a:t>
            </a:r>
            <a:r>
              <a:rPr lang="en-US" sz="2400" dirty="0">
                <a:solidFill>
                  <a:schemeClr val="tx2"/>
                </a:solidFill>
                <a:latin typeface="HelveticaNeueLT Std Lt Cn"/>
                <a:cs typeface="HelveticaNeueLT Std Lt Cn"/>
              </a:rPr>
              <a:t>“Today’s slave masters </a:t>
            </a:r>
            <a:endParaRPr lang="en-US">
              <a:solidFill>
                <a:schemeClr val="tx2"/>
              </a:solidFill>
              <a:latin typeface="Calibri"/>
              <a:cs typeface="Calibri"/>
            </a:endParaRPr>
          </a:p>
          <a:p>
            <a:pPr algn="ctr"/>
            <a:r>
              <a:rPr lang="en-US" sz="2400" dirty="0">
                <a:solidFill>
                  <a:schemeClr val="tx2"/>
                </a:solidFill>
                <a:latin typeface="HelveticaNeueLT Std Lt Cn"/>
                <a:cs typeface="HelveticaNeueLT Std Lt Cn"/>
              </a:rPr>
              <a:t>use addiction, fraud, and psychological manipulation and those invisible chains hidden in the mind can be harder to break than iron chains.”</a:t>
            </a:r>
            <a:endParaRPr lang="en-US" dirty="0">
              <a:solidFill>
                <a:schemeClr val="tx2"/>
              </a:solidFill>
              <a:cs typeface="Calibri"/>
            </a:endParaRPr>
          </a:p>
        </p:txBody>
      </p:sp>
    </p:spTree>
    <p:extLst>
      <p:ext uri="{BB962C8B-B14F-4D97-AF65-F5344CB8AC3E}">
        <p14:creationId xmlns:p14="http://schemas.microsoft.com/office/powerpoint/2010/main" val="140210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graphicEl>
                                              <a:dgm id="{9E39F59B-452B-5F4A-B461-17B1F8AEBCE9}"/>
                                            </p:graphicEl>
                                          </p:spTgt>
                                        </p:tgtEl>
                                        <p:attrNameLst>
                                          <p:attrName>style.visibility</p:attrName>
                                        </p:attrNameLst>
                                      </p:cBhvr>
                                      <p:to>
                                        <p:strVal val="visible"/>
                                      </p:to>
                                    </p:set>
                                    <p:animEffect transition="in" filter="fade">
                                      <p:cBhvr>
                                        <p:cTn id="19" dur="500"/>
                                        <p:tgtEl>
                                          <p:spTgt spid="6">
                                            <p:graphicEl>
                                              <a:dgm id="{9E39F59B-452B-5F4A-B461-17B1F8AEBCE9}"/>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graphicEl>
                                              <a:dgm id="{83515735-2DF3-294D-9C0F-88FD06687F80}"/>
                                            </p:graphicEl>
                                          </p:spTgt>
                                        </p:tgtEl>
                                        <p:attrNameLst>
                                          <p:attrName>style.visibility</p:attrName>
                                        </p:attrNameLst>
                                      </p:cBhvr>
                                      <p:to>
                                        <p:strVal val="visible"/>
                                      </p:to>
                                    </p:set>
                                    <p:animEffect transition="in" filter="fade">
                                      <p:cBhvr>
                                        <p:cTn id="23" dur="500"/>
                                        <p:tgtEl>
                                          <p:spTgt spid="6">
                                            <p:graphicEl>
                                              <a:dgm id="{83515735-2DF3-294D-9C0F-88FD06687F80}"/>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
                                            <p:graphicEl>
                                              <a:dgm id="{190B5598-A305-A04D-8A26-6A5BE4FAF792}"/>
                                            </p:graphicEl>
                                          </p:spTgt>
                                        </p:tgtEl>
                                        <p:attrNameLst>
                                          <p:attrName>style.visibility</p:attrName>
                                        </p:attrNameLst>
                                      </p:cBhvr>
                                      <p:to>
                                        <p:strVal val="visible"/>
                                      </p:to>
                                    </p:set>
                                    <p:animEffect transition="in" filter="fade">
                                      <p:cBhvr>
                                        <p:cTn id="27" dur="500"/>
                                        <p:tgtEl>
                                          <p:spTgt spid="6">
                                            <p:graphicEl>
                                              <a:dgm id="{190B5598-A305-A04D-8A26-6A5BE4FAF792}"/>
                                            </p:graphic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
                                            <p:graphicEl>
                                              <a:dgm id="{139608BA-90B8-DC44-8CE2-7B4079A6CE11}"/>
                                            </p:graphicEl>
                                          </p:spTgt>
                                        </p:tgtEl>
                                        <p:attrNameLst>
                                          <p:attrName>style.visibility</p:attrName>
                                        </p:attrNameLst>
                                      </p:cBhvr>
                                      <p:to>
                                        <p:strVal val="visible"/>
                                      </p:to>
                                    </p:set>
                                    <p:animEffect transition="in" filter="fade">
                                      <p:cBhvr>
                                        <p:cTn id="31" dur="500"/>
                                        <p:tgtEl>
                                          <p:spTgt spid="6">
                                            <p:graphicEl>
                                              <a:dgm id="{139608BA-90B8-DC44-8CE2-7B4079A6CE11}"/>
                                            </p:graphic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
                                            <p:graphicEl>
                                              <a:dgm id="{F8236E67-3849-5146-9589-15BEC2934652}"/>
                                            </p:graphicEl>
                                          </p:spTgt>
                                        </p:tgtEl>
                                        <p:attrNameLst>
                                          <p:attrName>style.visibility</p:attrName>
                                        </p:attrNameLst>
                                      </p:cBhvr>
                                      <p:to>
                                        <p:strVal val="visible"/>
                                      </p:to>
                                    </p:set>
                                    <p:animEffect transition="in" filter="fade">
                                      <p:cBhvr>
                                        <p:cTn id="35" dur="500"/>
                                        <p:tgtEl>
                                          <p:spTgt spid="6">
                                            <p:graphicEl>
                                              <a:dgm id="{F8236E67-3849-5146-9589-15BEC2934652}"/>
                                            </p:graphic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graphicEl>
                                              <a:dgm id="{57EB4D5D-B1D8-3340-A9A1-20F044A40BBF}"/>
                                            </p:graphicEl>
                                          </p:spTgt>
                                        </p:tgtEl>
                                        <p:attrNameLst>
                                          <p:attrName>style.visibility</p:attrName>
                                        </p:attrNameLst>
                                      </p:cBhvr>
                                      <p:to>
                                        <p:strVal val="visible"/>
                                      </p:to>
                                    </p:set>
                                    <p:animEffect transition="in" filter="fade">
                                      <p:cBhvr>
                                        <p:cTn id="39" dur="500"/>
                                        <p:tgtEl>
                                          <p:spTgt spid="6">
                                            <p:graphicEl>
                                              <a:dgm id="{57EB4D5D-B1D8-3340-A9A1-20F044A40BBF}"/>
                                            </p:graphic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6">
                                            <p:graphicEl>
                                              <a:dgm id="{3A0B0B60-717D-6549-8357-195CE1C75EB8}"/>
                                            </p:graphicEl>
                                          </p:spTgt>
                                        </p:tgtEl>
                                        <p:attrNameLst>
                                          <p:attrName>style.visibility</p:attrName>
                                        </p:attrNameLst>
                                      </p:cBhvr>
                                      <p:to>
                                        <p:strVal val="visible"/>
                                      </p:to>
                                    </p:set>
                                    <p:animEffect transition="in" filter="fade">
                                      <p:cBhvr>
                                        <p:cTn id="43" dur="500"/>
                                        <p:tgtEl>
                                          <p:spTgt spid="6">
                                            <p:graphicEl>
                                              <a:dgm id="{3A0B0B60-717D-6549-8357-195CE1C75EB8}"/>
                                            </p:graphic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
                                            <p:graphicEl>
                                              <a:dgm id="{EC7875F9-FFF2-0444-8D8A-3CA58A60336A}"/>
                                            </p:graphicEl>
                                          </p:spTgt>
                                        </p:tgtEl>
                                        <p:attrNameLst>
                                          <p:attrName>style.visibility</p:attrName>
                                        </p:attrNameLst>
                                      </p:cBhvr>
                                      <p:to>
                                        <p:strVal val="visible"/>
                                      </p:to>
                                    </p:set>
                                    <p:animEffect transition="in" filter="fade">
                                      <p:cBhvr>
                                        <p:cTn id="47" dur="500"/>
                                        <p:tgtEl>
                                          <p:spTgt spid="6">
                                            <p:graphicEl>
                                              <a:dgm id="{EC7875F9-FFF2-0444-8D8A-3CA58A60336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p:bldSub>
      </p:bldGraphic>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el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4117895" y="132843"/>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More Vulnerabilities</a:t>
            </a:r>
          </a:p>
        </p:txBody>
      </p:sp>
      <p:sp>
        <p:nvSpPr>
          <p:cNvPr id="6" name="TextBox 5"/>
          <p:cNvSpPr txBox="1"/>
          <p:nvPr/>
        </p:nvSpPr>
        <p:spPr>
          <a:xfrm>
            <a:off x="4059840" y="1146460"/>
            <a:ext cx="4189224" cy="400110"/>
          </a:xfrm>
          <a:prstGeom prst="rect">
            <a:avLst/>
          </a:prstGeom>
          <a:noFill/>
        </p:spPr>
        <p:txBody>
          <a:bodyPr wrap="none" lIns="91440" tIns="45720" rIns="91440" bIns="45720" rtlCol="0" anchor="t">
            <a:spAutoFit/>
          </a:bodyPr>
          <a:lstStyle/>
          <a:p>
            <a:r>
              <a:rPr lang="en-US" sz="2000" dirty="0">
                <a:solidFill>
                  <a:srgbClr val="F16B1D"/>
                </a:solidFill>
                <a:latin typeface="HelveticaNeueLT Std Lt Cn"/>
                <a:cs typeface="HelveticaNeueLT Std Lt Cn"/>
              </a:rPr>
              <a:t>AWOL Runaways from Foster</a:t>
            </a:r>
            <a:r>
              <a:rPr lang="en-US" dirty="0">
                <a:solidFill>
                  <a:srgbClr val="F16B1D"/>
                </a:solidFill>
                <a:latin typeface="HelveticaNeueLT Std Lt Cn"/>
                <a:cs typeface="HelveticaNeueLT Std Lt Cn"/>
              </a:rPr>
              <a:t> </a:t>
            </a:r>
            <a:r>
              <a:rPr lang="en-US" sz="2000" dirty="0">
                <a:solidFill>
                  <a:srgbClr val="F16B1D"/>
                </a:solidFill>
                <a:latin typeface="HelveticaNeueLT Std Lt Cn"/>
                <a:cs typeface="HelveticaNeueLT Std Lt Cn"/>
              </a:rPr>
              <a:t>Care</a:t>
            </a:r>
          </a:p>
        </p:txBody>
      </p:sp>
      <p:sp>
        <p:nvSpPr>
          <p:cNvPr id="7" name="TextBox 6"/>
          <p:cNvSpPr txBox="1"/>
          <p:nvPr/>
        </p:nvSpPr>
        <p:spPr>
          <a:xfrm>
            <a:off x="3826117" y="1523664"/>
            <a:ext cx="3954929" cy="1905073"/>
          </a:xfrm>
          <a:prstGeom prst="rect">
            <a:avLst/>
          </a:prstGeom>
          <a:noFill/>
        </p:spPr>
        <p:txBody>
          <a:bodyPr wrap="none" lIns="91440" tIns="45720" rIns="91440" bIns="45720" rtlCol="0" anchor="t">
            <a:spAutoFit/>
          </a:bodyPr>
          <a:lstStyle/>
          <a:p>
            <a:pPr marL="285750" indent="-285750">
              <a:lnSpc>
                <a:spcPct val="120000"/>
              </a:lnSpc>
              <a:buFont typeface="Arial"/>
              <a:buChar char="•"/>
            </a:pPr>
            <a:r>
              <a:rPr lang="en-US" sz="2000" dirty="0">
                <a:solidFill>
                  <a:schemeClr val="bg2"/>
                </a:solidFill>
                <a:latin typeface="HelveticaNeueLT Std Lt Cn"/>
                <a:cs typeface="HelveticaNeueLT Std Lt Cn"/>
              </a:rPr>
              <a:t>Bored and/or angry</a:t>
            </a:r>
          </a:p>
          <a:p>
            <a:pPr marL="285750" indent="-285750">
              <a:lnSpc>
                <a:spcPct val="120000"/>
              </a:lnSpc>
              <a:buFont typeface="Arial"/>
              <a:buChar char="•"/>
            </a:pPr>
            <a:r>
              <a:rPr lang="en-US" sz="2000" dirty="0">
                <a:solidFill>
                  <a:schemeClr val="bg2"/>
                </a:solidFill>
                <a:latin typeface="HelveticaNeueLT Std Lt Cn"/>
                <a:cs typeface="HelveticaNeueLT Std Lt Cn"/>
              </a:rPr>
              <a:t>Problems in placement</a:t>
            </a:r>
          </a:p>
          <a:p>
            <a:pPr marL="285750" indent="-285750">
              <a:lnSpc>
                <a:spcPct val="120000"/>
              </a:lnSpc>
              <a:buFont typeface="Arial"/>
              <a:buChar char="•"/>
            </a:pPr>
            <a:r>
              <a:rPr lang="en-US" sz="2000" dirty="0">
                <a:solidFill>
                  <a:schemeClr val="bg2"/>
                </a:solidFill>
                <a:latin typeface="HelveticaNeueLT Std Lt Cn"/>
                <a:cs typeface="HelveticaNeueLT Std Lt Cn"/>
              </a:rPr>
              <a:t>Romantically/sexually involved</a:t>
            </a:r>
          </a:p>
          <a:p>
            <a:pPr marL="285750" indent="-285750">
              <a:lnSpc>
                <a:spcPct val="120000"/>
              </a:lnSpc>
              <a:buFont typeface="Arial"/>
              <a:buChar char="•"/>
            </a:pPr>
            <a:r>
              <a:rPr lang="en-US" sz="2000" dirty="0">
                <a:solidFill>
                  <a:schemeClr val="bg2"/>
                </a:solidFill>
                <a:latin typeface="HelveticaNeueLT Std Lt Cn"/>
                <a:cs typeface="HelveticaNeueLT Std Lt Cn"/>
              </a:rPr>
              <a:t>Need to visit friends or family</a:t>
            </a:r>
          </a:p>
          <a:p>
            <a:pPr marL="285750" indent="-285750">
              <a:lnSpc>
                <a:spcPct val="120000"/>
              </a:lnSpc>
              <a:buFont typeface="Arial"/>
              <a:buChar char="•"/>
            </a:pPr>
            <a:r>
              <a:rPr lang="en-US" sz="2000" dirty="0">
                <a:solidFill>
                  <a:schemeClr val="bg2"/>
                </a:solidFill>
                <a:latin typeface="HelveticaNeueLT Std Lt Cn"/>
                <a:cs typeface="HelveticaNeueLT Std Lt Cn"/>
              </a:rPr>
              <a:t>Acting out/be in control</a:t>
            </a:r>
          </a:p>
        </p:txBody>
      </p:sp>
      <p:sp>
        <p:nvSpPr>
          <p:cNvPr id="8" name="TextBox 7"/>
          <p:cNvSpPr txBox="1"/>
          <p:nvPr/>
        </p:nvSpPr>
        <p:spPr>
          <a:xfrm>
            <a:off x="4012609" y="3556159"/>
            <a:ext cx="4530179" cy="400110"/>
          </a:xfrm>
          <a:prstGeom prst="rect">
            <a:avLst/>
          </a:prstGeom>
          <a:noFill/>
        </p:spPr>
        <p:txBody>
          <a:bodyPr wrap="square" lIns="91440" tIns="45720" rIns="91440" bIns="45720" rtlCol="0" anchor="t">
            <a:spAutoFit/>
          </a:bodyPr>
          <a:lstStyle/>
          <a:p>
            <a:r>
              <a:rPr lang="en-US" sz="2000" dirty="0">
                <a:solidFill>
                  <a:srgbClr val="F16B1D"/>
                </a:solidFill>
                <a:latin typeface="HelveticaNeueLT Std Lt Cn"/>
                <a:cs typeface="HelveticaNeueLT Std Lt Cn"/>
              </a:rPr>
              <a:t>Emancipated Foster Youth in 2018</a:t>
            </a:r>
          </a:p>
        </p:txBody>
      </p:sp>
      <p:sp>
        <p:nvSpPr>
          <p:cNvPr id="9" name="TextBox 8"/>
          <p:cNvSpPr txBox="1"/>
          <p:nvPr/>
        </p:nvSpPr>
        <p:spPr>
          <a:xfrm>
            <a:off x="3821862" y="4027056"/>
            <a:ext cx="5397631" cy="2643737"/>
          </a:xfrm>
          <a:prstGeom prst="rect">
            <a:avLst/>
          </a:prstGeom>
          <a:noFill/>
        </p:spPr>
        <p:txBody>
          <a:bodyPr wrap="none" lIns="91440" tIns="45720" rIns="91440" bIns="45720" rtlCol="0" anchor="t">
            <a:spAutoFit/>
          </a:bodyPr>
          <a:lstStyle/>
          <a:p>
            <a:pPr marL="285750" indent="-285750">
              <a:lnSpc>
                <a:spcPct val="120000"/>
              </a:lnSpc>
              <a:buFont typeface="Arial"/>
              <a:buChar char="•"/>
            </a:pPr>
            <a:r>
              <a:rPr lang="en-US" sz="2000" dirty="0">
                <a:solidFill>
                  <a:schemeClr val="bg2"/>
                </a:solidFill>
                <a:latin typeface="HelveticaNeueLT Std Lt Cn"/>
                <a:cs typeface="HelveticaNeueLT Std Lt Cn"/>
              </a:rPr>
              <a:t>No permanent home (Ohio in top 10 states)</a:t>
            </a:r>
          </a:p>
          <a:p>
            <a:pPr marL="285750" indent="-285750">
              <a:lnSpc>
                <a:spcPct val="120000"/>
              </a:lnSpc>
              <a:buFont typeface="Arial"/>
              <a:buChar char="•"/>
            </a:pPr>
            <a:r>
              <a:rPr lang="en-US" sz="2000" dirty="0">
                <a:solidFill>
                  <a:schemeClr val="bg2"/>
                </a:solidFill>
                <a:latin typeface="HelveticaNeueLT Std Lt Cn"/>
                <a:cs typeface="HelveticaNeueLT Std Lt Cn"/>
              </a:rPr>
              <a:t>Median of 5 years in foster care/average </a:t>
            </a:r>
            <a:br>
              <a:rPr lang="en-US" sz="2000" dirty="0">
                <a:latin typeface="HelveticaNeueLT Std Lt Cn"/>
                <a:cs typeface="HelveticaNeueLT Std Lt Cn"/>
              </a:rPr>
            </a:br>
            <a:r>
              <a:rPr lang="en-US" sz="2000" dirty="0">
                <a:solidFill>
                  <a:schemeClr val="bg2"/>
                </a:solidFill>
                <a:latin typeface="HelveticaNeueLT Std Lt Cn"/>
                <a:cs typeface="HelveticaNeueLT Std Lt Cn"/>
              </a:rPr>
              <a:t>of 5 placements</a:t>
            </a:r>
          </a:p>
          <a:p>
            <a:pPr marL="285750" indent="-285750">
              <a:lnSpc>
                <a:spcPct val="120000"/>
              </a:lnSpc>
              <a:buFont typeface="Arial"/>
              <a:buChar char="•"/>
            </a:pPr>
            <a:r>
              <a:rPr lang="en-US" sz="2000" dirty="0">
                <a:solidFill>
                  <a:schemeClr val="bg2"/>
                </a:solidFill>
                <a:latin typeface="HelveticaNeueLT Std Lt Cn"/>
                <a:cs typeface="HelveticaNeueLT Std Lt Cn"/>
              </a:rPr>
              <a:t>25% no diploma or GED</a:t>
            </a:r>
          </a:p>
          <a:p>
            <a:pPr marL="285750" indent="-285750">
              <a:lnSpc>
                <a:spcPct val="120000"/>
              </a:lnSpc>
              <a:buFont typeface="Arial"/>
              <a:buChar char="•"/>
            </a:pPr>
            <a:r>
              <a:rPr lang="en-US" sz="2000" dirty="0">
                <a:solidFill>
                  <a:schemeClr val="bg2"/>
                </a:solidFill>
                <a:latin typeface="HelveticaNeueLT Std Lt Cn"/>
                <a:cs typeface="HelveticaNeueLT Std Lt Cn"/>
              </a:rPr>
              <a:t>Less than 2% college</a:t>
            </a:r>
          </a:p>
          <a:p>
            <a:pPr marL="285750" indent="-285750">
              <a:lnSpc>
                <a:spcPct val="120000"/>
              </a:lnSpc>
              <a:buFont typeface="Arial"/>
              <a:buChar char="•"/>
            </a:pPr>
            <a:r>
              <a:rPr lang="en-US" sz="2000" dirty="0">
                <a:solidFill>
                  <a:schemeClr val="bg2"/>
                </a:solidFill>
                <a:latin typeface="HelveticaNeueLT Std Lt Cn"/>
                <a:cs typeface="HelveticaNeueLT Std Lt Cn"/>
              </a:rPr>
              <a:t>50% experienced homelessness</a:t>
            </a:r>
          </a:p>
          <a:p>
            <a:pPr marL="285750" indent="-285750">
              <a:lnSpc>
                <a:spcPct val="120000"/>
              </a:lnSpc>
              <a:buFont typeface="Arial"/>
              <a:buChar char="•"/>
            </a:pPr>
            <a:r>
              <a:rPr lang="en-US" sz="2000" dirty="0">
                <a:solidFill>
                  <a:schemeClr val="bg2"/>
                </a:solidFill>
                <a:latin typeface="HelveticaNeueLT Std Lt Cn"/>
                <a:cs typeface="HelveticaNeueLT Std Lt Cn"/>
              </a:rPr>
              <a:t>30% experience incarceration</a:t>
            </a:r>
          </a:p>
        </p:txBody>
      </p:sp>
    </p:spTree>
    <p:extLst>
      <p:ext uri="{BB962C8B-B14F-4D97-AF65-F5344CB8AC3E}">
        <p14:creationId xmlns:p14="http://schemas.microsoft.com/office/powerpoint/2010/main" val="180157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500"/>
                                        <p:tgtEl>
                                          <p:spTgt spid="7">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Effect transition="in" filter="fade">
                                      <p:cBhvr>
                                        <p:cTn id="25" dur="500"/>
                                        <p:tgtEl>
                                          <p:spTgt spid="7">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xEl>
                                              <p:pRg st="2" end="2"/>
                                            </p:txEl>
                                          </p:spTgt>
                                        </p:tgtEl>
                                        <p:attrNameLst>
                                          <p:attrName>style.visibility</p:attrName>
                                        </p:attrNameLst>
                                      </p:cBhvr>
                                      <p:to>
                                        <p:strVal val="visible"/>
                                      </p:to>
                                    </p:set>
                                    <p:animEffect transition="in" filter="fade">
                                      <p:cBhvr>
                                        <p:cTn id="30" dur="500"/>
                                        <p:tgtEl>
                                          <p:spTgt spid="7">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500"/>
                                        <p:tgtEl>
                                          <p:spTgt spid="7">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xEl>
                                              <p:pRg st="4" end="4"/>
                                            </p:txEl>
                                          </p:spTgt>
                                        </p:tgtEl>
                                        <p:attrNameLst>
                                          <p:attrName>style.visibility</p:attrName>
                                        </p:attrNameLst>
                                      </p:cBhvr>
                                      <p:to>
                                        <p:strVal val="visible"/>
                                      </p:to>
                                    </p:set>
                                    <p:animEffect transition="in" filter="fade">
                                      <p:cBhvr>
                                        <p:cTn id="40" dur="500"/>
                                        <p:tgtEl>
                                          <p:spTgt spid="7">
                                            <p:txEl>
                                              <p:pRg st="4" end="4"/>
                                            </p:txEl>
                                          </p:spTgt>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9">
                                            <p:txEl>
                                              <p:pRg st="0" end="0"/>
                                            </p:txEl>
                                          </p:spTgt>
                                        </p:tgtEl>
                                        <p:attrNameLst>
                                          <p:attrName>style.visibility</p:attrName>
                                        </p:attrNameLst>
                                      </p:cBhvr>
                                      <p:to>
                                        <p:strVal val="visible"/>
                                      </p:to>
                                    </p:set>
                                    <p:animEffect transition="in" filter="fade">
                                      <p:cBhvr>
                                        <p:cTn id="49" dur="500"/>
                                        <p:tgtEl>
                                          <p:spTgt spid="9">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9">
                                            <p:txEl>
                                              <p:pRg st="1" end="1"/>
                                            </p:txEl>
                                          </p:spTgt>
                                        </p:tgtEl>
                                        <p:attrNameLst>
                                          <p:attrName>style.visibility</p:attrName>
                                        </p:attrNameLst>
                                      </p:cBhvr>
                                      <p:to>
                                        <p:strVal val="visible"/>
                                      </p:to>
                                    </p:set>
                                    <p:animEffect transition="in" filter="fade">
                                      <p:cBhvr>
                                        <p:cTn id="54" dur="500"/>
                                        <p:tgtEl>
                                          <p:spTgt spid="9">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9">
                                            <p:txEl>
                                              <p:pRg st="2" end="2"/>
                                            </p:txEl>
                                          </p:spTgt>
                                        </p:tgtEl>
                                        <p:attrNameLst>
                                          <p:attrName>style.visibility</p:attrName>
                                        </p:attrNameLst>
                                      </p:cBhvr>
                                      <p:to>
                                        <p:strVal val="visible"/>
                                      </p:to>
                                    </p:set>
                                    <p:animEffect transition="in" filter="fade">
                                      <p:cBhvr>
                                        <p:cTn id="59" dur="500"/>
                                        <p:tgtEl>
                                          <p:spTgt spid="9">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9">
                                            <p:txEl>
                                              <p:pRg st="3" end="3"/>
                                            </p:txEl>
                                          </p:spTgt>
                                        </p:tgtEl>
                                        <p:attrNameLst>
                                          <p:attrName>style.visibility</p:attrName>
                                        </p:attrNameLst>
                                      </p:cBhvr>
                                      <p:to>
                                        <p:strVal val="visible"/>
                                      </p:to>
                                    </p:set>
                                    <p:animEffect transition="in" filter="fade">
                                      <p:cBhvr>
                                        <p:cTn id="64" dur="500"/>
                                        <p:tgtEl>
                                          <p:spTgt spid="9">
                                            <p:txEl>
                                              <p:pRg st="3" end="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9">
                                            <p:txEl>
                                              <p:pRg st="4" end="4"/>
                                            </p:txEl>
                                          </p:spTgt>
                                        </p:tgtEl>
                                        <p:attrNameLst>
                                          <p:attrName>style.visibility</p:attrName>
                                        </p:attrNameLst>
                                      </p:cBhvr>
                                      <p:to>
                                        <p:strVal val="visible"/>
                                      </p:to>
                                    </p:set>
                                    <p:animEffect transition="in" filter="fade">
                                      <p:cBhvr>
                                        <p:cTn id="69" dur="500"/>
                                        <p:tgtEl>
                                          <p:spTgt spid="9">
                                            <p:txEl>
                                              <p:pRg st="4" end="4"/>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9">
                                            <p:txEl>
                                              <p:pRg st="5" end="5"/>
                                            </p:txEl>
                                          </p:spTgt>
                                        </p:tgtEl>
                                        <p:attrNameLst>
                                          <p:attrName>style.visibility</p:attrName>
                                        </p:attrNameLst>
                                      </p:cBhvr>
                                      <p:to>
                                        <p:strVal val="visible"/>
                                      </p:to>
                                    </p:set>
                                    <p:animEffect transition="in" filter="fade">
                                      <p:cBhvr>
                                        <p:cTn id="74"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uild="p"/>
      <p:bldP spid="8" grpId="0"/>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Trapped</a:t>
            </a:r>
          </a:p>
        </p:txBody>
      </p:sp>
      <p:sp>
        <p:nvSpPr>
          <p:cNvPr id="6" name="TextBox 5"/>
          <p:cNvSpPr txBox="1"/>
          <p:nvPr/>
        </p:nvSpPr>
        <p:spPr>
          <a:xfrm>
            <a:off x="1011268" y="1366643"/>
            <a:ext cx="6199133" cy="461665"/>
          </a:xfrm>
          <a:prstGeom prst="rect">
            <a:avLst/>
          </a:prstGeom>
          <a:noFill/>
        </p:spPr>
        <p:txBody>
          <a:bodyPr wrap="none" rtlCol="0">
            <a:spAutoFit/>
          </a:bodyPr>
          <a:lstStyle/>
          <a:p>
            <a:r>
              <a:rPr lang="en-US" sz="2400" dirty="0">
                <a:solidFill>
                  <a:schemeClr val="bg2"/>
                </a:solidFill>
                <a:latin typeface="HelveticaNeueLT Std Lt Cn"/>
                <a:cs typeface="HelveticaNeueLT Std Lt Cn"/>
              </a:rPr>
              <a:t>Complex Traumas Before, During and After Foster Care</a:t>
            </a:r>
          </a:p>
        </p:txBody>
      </p:sp>
      <p:sp>
        <p:nvSpPr>
          <p:cNvPr id="7" name="TextBox 6"/>
          <p:cNvSpPr txBox="1"/>
          <p:nvPr/>
        </p:nvSpPr>
        <p:spPr>
          <a:xfrm>
            <a:off x="371046" y="2280222"/>
            <a:ext cx="7974347" cy="830997"/>
          </a:xfrm>
          <a:prstGeom prst="rect">
            <a:avLst/>
          </a:prstGeom>
          <a:noFill/>
        </p:spPr>
        <p:txBody>
          <a:bodyPr wrap="square" lIns="91440" tIns="45720" rIns="91440" bIns="45720" rtlCol="0" anchor="t">
            <a:spAutoFit/>
          </a:bodyPr>
          <a:lstStyle/>
          <a:p>
            <a:pPr algn="ctr"/>
            <a:r>
              <a:rPr lang="en-US" dirty="0">
                <a:solidFill>
                  <a:srgbClr val="F16B1D"/>
                </a:solidFill>
                <a:latin typeface="HelveticaNeueLT Std Lt Cn"/>
                <a:cs typeface="HelveticaNeueLT Std Lt Cn"/>
              </a:rPr>
              <a:t>“</a:t>
            </a:r>
            <a:r>
              <a:rPr lang="en-US" sz="2400" dirty="0">
                <a:solidFill>
                  <a:srgbClr val="F16B1D"/>
                </a:solidFill>
                <a:latin typeface="HelveticaNeueLT Std Lt Cn"/>
                <a:cs typeface="HelveticaNeueLT Std Lt Cn"/>
              </a:rPr>
              <a:t>My pimp made me believe in Heaven so I was willing to</a:t>
            </a:r>
            <a:endParaRPr lang="en-US" dirty="0">
              <a:cs typeface="Calibri"/>
            </a:endParaRPr>
          </a:p>
          <a:p>
            <a:r>
              <a:rPr lang="en-US" sz="2400" dirty="0">
                <a:solidFill>
                  <a:srgbClr val="F16B1D"/>
                </a:solidFill>
                <a:latin typeface="HelveticaNeueLT Std Lt Cn"/>
                <a:cs typeface="HelveticaNeueLT Std Lt Cn"/>
              </a:rPr>
              <a:t> follow him to Hell.”</a:t>
            </a:r>
            <a:endParaRPr lang="en-US"/>
          </a:p>
        </p:txBody>
      </p:sp>
      <p:sp>
        <p:nvSpPr>
          <p:cNvPr id="8" name="TextBox 7"/>
          <p:cNvSpPr txBox="1"/>
          <p:nvPr/>
        </p:nvSpPr>
        <p:spPr>
          <a:xfrm>
            <a:off x="856138" y="3384550"/>
            <a:ext cx="1795684" cy="461665"/>
          </a:xfrm>
          <a:prstGeom prst="rect">
            <a:avLst/>
          </a:prstGeom>
          <a:noFill/>
        </p:spPr>
        <p:txBody>
          <a:bodyPr wrap="none" rtlCol="0">
            <a:spAutoFit/>
          </a:bodyPr>
          <a:lstStyle/>
          <a:p>
            <a:r>
              <a:rPr lang="en-US" sz="2400" dirty="0">
                <a:solidFill>
                  <a:schemeClr val="accent1">
                    <a:lumMod val="40000"/>
                    <a:lumOff val="60000"/>
                  </a:schemeClr>
                </a:solidFill>
                <a:latin typeface="HelveticaNeueLT Std Lt Cn"/>
                <a:cs typeface="HelveticaNeueLT Std Lt Cn"/>
              </a:rPr>
              <a:t>83% Raped</a:t>
            </a:r>
          </a:p>
        </p:txBody>
      </p:sp>
      <p:sp>
        <p:nvSpPr>
          <p:cNvPr id="9" name="TextBox 8"/>
          <p:cNvSpPr txBox="1"/>
          <p:nvPr/>
        </p:nvSpPr>
        <p:spPr>
          <a:xfrm>
            <a:off x="4967785" y="3201460"/>
            <a:ext cx="3678251" cy="461665"/>
          </a:xfrm>
          <a:prstGeom prst="rect">
            <a:avLst/>
          </a:prstGeom>
          <a:noFill/>
        </p:spPr>
        <p:txBody>
          <a:bodyPr wrap="none" rtlCol="0">
            <a:spAutoFit/>
          </a:bodyPr>
          <a:lstStyle/>
          <a:p>
            <a:r>
              <a:rPr lang="en-US" sz="2400" dirty="0">
                <a:solidFill>
                  <a:schemeClr val="bg2"/>
                </a:solidFill>
                <a:latin typeface="HelveticaNeueLT Std Lt Cn"/>
                <a:cs typeface="HelveticaNeueLT Std Lt Cn"/>
              </a:rPr>
              <a:t>82% Physically Assaulted</a:t>
            </a:r>
          </a:p>
        </p:txBody>
      </p:sp>
      <p:sp>
        <p:nvSpPr>
          <p:cNvPr id="10" name="TextBox 9"/>
          <p:cNvSpPr txBox="1"/>
          <p:nvPr/>
        </p:nvSpPr>
        <p:spPr>
          <a:xfrm>
            <a:off x="2052735" y="4148024"/>
            <a:ext cx="5253041" cy="461665"/>
          </a:xfrm>
          <a:prstGeom prst="rect">
            <a:avLst/>
          </a:prstGeom>
          <a:noFill/>
        </p:spPr>
        <p:txBody>
          <a:bodyPr wrap="none" rtlCol="0">
            <a:spAutoFit/>
          </a:bodyPr>
          <a:lstStyle/>
          <a:p>
            <a:r>
              <a:rPr lang="en-US" sz="2400" dirty="0">
                <a:solidFill>
                  <a:schemeClr val="bg2"/>
                </a:solidFill>
                <a:latin typeface="HelveticaNeueLT Std Lt Cn"/>
                <a:cs typeface="HelveticaNeueLT Std Lt Cn"/>
              </a:rPr>
              <a:t>27% Assaulted by Multiple Assailants</a:t>
            </a:r>
          </a:p>
        </p:txBody>
      </p:sp>
      <p:sp>
        <p:nvSpPr>
          <p:cNvPr id="11" name="TextBox 10"/>
          <p:cNvSpPr txBox="1"/>
          <p:nvPr/>
        </p:nvSpPr>
        <p:spPr>
          <a:xfrm>
            <a:off x="793235" y="5066008"/>
            <a:ext cx="2821606" cy="461665"/>
          </a:xfrm>
          <a:prstGeom prst="rect">
            <a:avLst/>
          </a:prstGeom>
          <a:noFill/>
        </p:spPr>
        <p:txBody>
          <a:bodyPr wrap="none" rtlCol="0">
            <a:spAutoFit/>
          </a:bodyPr>
          <a:lstStyle/>
          <a:p>
            <a:r>
              <a:rPr lang="en-US" sz="2400" dirty="0">
                <a:solidFill>
                  <a:srgbClr val="F16B1D"/>
                </a:solidFill>
                <a:latin typeface="HelveticaNeueLT Std Lt Cn"/>
                <a:cs typeface="HelveticaNeueLT Std Lt Cn"/>
              </a:rPr>
              <a:t>35% Broken Bones</a:t>
            </a:r>
          </a:p>
        </p:txBody>
      </p:sp>
      <p:sp>
        <p:nvSpPr>
          <p:cNvPr id="12" name="TextBox 11"/>
          <p:cNvSpPr txBox="1"/>
          <p:nvPr/>
        </p:nvSpPr>
        <p:spPr>
          <a:xfrm>
            <a:off x="4523132" y="5064145"/>
            <a:ext cx="4122282" cy="461665"/>
          </a:xfrm>
          <a:prstGeom prst="rect">
            <a:avLst/>
          </a:prstGeom>
          <a:noFill/>
        </p:spPr>
        <p:txBody>
          <a:bodyPr wrap="none" rtlCol="0">
            <a:spAutoFit/>
          </a:bodyPr>
          <a:lstStyle/>
          <a:p>
            <a:r>
              <a:rPr lang="en-US" sz="2400" dirty="0">
                <a:solidFill>
                  <a:srgbClr val="F16B1D"/>
                </a:solidFill>
                <a:latin typeface="HelveticaNeueLT Std Lt Cn"/>
                <a:cs typeface="HelveticaNeueLT Std Lt Cn"/>
              </a:rPr>
              <a:t>47% Traumatic Brain Injuries</a:t>
            </a:r>
          </a:p>
        </p:txBody>
      </p:sp>
      <p:sp>
        <p:nvSpPr>
          <p:cNvPr id="13" name="TextBox 12"/>
          <p:cNvSpPr txBox="1"/>
          <p:nvPr/>
        </p:nvSpPr>
        <p:spPr>
          <a:xfrm>
            <a:off x="2614178" y="5773092"/>
            <a:ext cx="3489097" cy="461665"/>
          </a:xfrm>
          <a:prstGeom prst="rect">
            <a:avLst/>
          </a:prstGeom>
          <a:noFill/>
        </p:spPr>
        <p:txBody>
          <a:bodyPr wrap="none" rtlCol="0">
            <a:spAutoFit/>
          </a:bodyPr>
          <a:lstStyle/>
          <a:p>
            <a:r>
              <a:rPr lang="en-US" sz="2400" dirty="0">
                <a:solidFill>
                  <a:srgbClr val="B9CDE5"/>
                </a:solidFill>
                <a:latin typeface="HelveticaNeueLT Std Lt Cn"/>
                <a:cs typeface="HelveticaNeueLT Std Lt Cn"/>
              </a:rPr>
              <a:t>100% Addicted to Drugs</a:t>
            </a:r>
          </a:p>
        </p:txBody>
      </p:sp>
      <p:sp>
        <p:nvSpPr>
          <p:cNvPr id="14" name="TextBox 13"/>
          <p:cNvSpPr txBox="1"/>
          <p:nvPr/>
        </p:nvSpPr>
        <p:spPr>
          <a:xfrm>
            <a:off x="76389" y="6491241"/>
            <a:ext cx="4557564" cy="307777"/>
          </a:xfrm>
          <a:prstGeom prst="rect">
            <a:avLst/>
          </a:prstGeom>
          <a:noFill/>
        </p:spPr>
        <p:txBody>
          <a:bodyPr wrap="none" rtlCol="0">
            <a:spAutoFit/>
          </a:bodyPr>
          <a:lstStyle/>
          <a:p>
            <a:r>
              <a:rPr lang="en-US" sz="1400" i="1" dirty="0">
                <a:solidFill>
                  <a:schemeClr val="bg2"/>
                </a:solidFill>
                <a:latin typeface="HelveticaNeueLT Std Lt Cn"/>
                <a:cs typeface="HelveticaNeueLT Std Lt Cn"/>
              </a:rPr>
              <a:t>Franklin County Catch Court 2019</a:t>
            </a:r>
          </a:p>
        </p:txBody>
      </p:sp>
    </p:spTree>
    <p:extLst>
      <p:ext uri="{BB962C8B-B14F-4D97-AF65-F5344CB8AC3E}">
        <p14:creationId xmlns:p14="http://schemas.microsoft.com/office/powerpoint/2010/main" val="91895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fade">
                                      <p:cBhvr>
                                        <p:cTn id="18" dur="500"/>
                                        <p:tgtEl>
                                          <p:spTgt spid="6">
                                            <p:txEl>
                                              <p:pRg st="0" end="0"/>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500"/>
                                        <p:tgtEl>
                                          <p:spTgt spid="7">
                                            <p:txEl>
                                              <p:pRg st="1" end="1"/>
                                            </p:txEl>
                                          </p:spTgt>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fade">
                                      <p:cBhvr>
                                        <p:cTn id="31" dur="500"/>
                                        <p:tgtEl>
                                          <p:spTgt spid="8">
                                            <p:txEl>
                                              <p:pRg st="0" end="0"/>
                                            </p:txEl>
                                          </p:spTgt>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Effect transition="in" filter="fade">
                                      <p:cBhvr>
                                        <p:cTn id="35" dur="500"/>
                                        <p:tgtEl>
                                          <p:spTgt spid="9">
                                            <p:txEl>
                                              <p:pRg st="0" end="0"/>
                                            </p:txEl>
                                          </p:spTgt>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fade">
                                      <p:cBhvr>
                                        <p:cTn id="39" dur="500"/>
                                        <p:tgtEl>
                                          <p:spTgt spid="10">
                                            <p:txEl>
                                              <p:pRg st="0" end="0"/>
                                            </p:txEl>
                                          </p:spTgt>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animEffect transition="in" filter="fade">
                                      <p:cBhvr>
                                        <p:cTn id="43" dur="500"/>
                                        <p:tgtEl>
                                          <p:spTgt spid="11">
                                            <p:txEl>
                                              <p:pRg st="0" end="0"/>
                                            </p:txEl>
                                          </p:spTgt>
                                        </p:tgtEl>
                                      </p:cBhvr>
                                    </p:animEffect>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12">
                                            <p:txEl>
                                              <p:pRg st="0" end="0"/>
                                            </p:txEl>
                                          </p:spTgt>
                                        </p:tgtEl>
                                        <p:attrNameLst>
                                          <p:attrName>style.visibility</p:attrName>
                                        </p:attrNameLst>
                                      </p:cBhvr>
                                      <p:to>
                                        <p:strVal val="visible"/>
                                      </p:to>
                                    </p:set>
                                    <p:animEffect transition="in" filter="fade">
                                      <p:cBhvr>
                                        <p:cTn id="47" dur="500"/>
                                        <p:tgtEl>
                                          <p:spTgt spid="12">
                                            <p:txEl>
                                              <p:pRg st="0" end="0"/>
                                            </p:txEl>
                                          </p:spTgt>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3">
                                            <p:txEl>
                                              <p:pRg st="0" end="0"/>
                                            </p:txEl>
                                          </p:spTgt>
                                        </p:tgtEl>
                                        <p:attrNameLst>
                                          <p:attrName>style.visibility</p:attrName>
                                        </p:attrNameLst>
                                      </p:cBhvr>
                                      <p:to>
                                        <p:strVal val="visible"/>
                                      </p:to>
                                    </p:set>
                                    <p:animEffect transition="in" filter="fade">
                                      <p:cBhvr>
                                        <p:cTn id="51"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7" grpId="0" build="p"/>
      <p:bldP spid="8" grpId="0" build="p"/>
      <p:bldP spid="9" grpId="0" build="p"/>
      <p:bldP spid="10" grpId="0" build="p"/>
      <p:bldP spid="11" grpId="0" build="p"/>
      <p:bldP spid="12" grpId="0" build="p"/>
      <p:bldP spid="13" grpId="0" build="p"/>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Perfect Storm</a:t>
            </a:r>
          </a:p>
        </p:txBody>
      </p:sp>
      <p:sp>
        <p:nvSpPr>
          <p:cNvPr id="6" name="TextBox 5"/>
          <p:cNvSpPr txBox="1"/>
          <p:nvPr/>
        </p:nvSpPr>
        <p:spPr>
          <a:xfrm>
            <a:off x="218669" y="2163450"/>
            <a:ext cx="5404306" cy="3347840"/>
          </a:xfrm>
          <a:prstGeom prst="rect">
            <a:avLst/>
          </a:prstGeom>
          <a:noFill/>
        </p:spPr>
        <p:txBody>
          <a:bodyPr wrap="square" lIns="91440" tIns="45720" rIns="91440" bIns="45720" rtlCol="0" anchor="t">
            <a:spAutoFit/>
          </a:bodyPr>
          <a:lstStyle/>
          <a:p>
            <a:pPr>
              <a:lnSpc>
                <a:spcPct val="150000"/>
              </a:lnSpc>
            </a:pPr>
            <a:r>
              <a:rPr lang="en-US" sz="2400" dirty="0">
                <a:solidFill>
                  <a:schemeClr val="bg2"/>
                </a:solidFill>
                <a:latin typeface="HelveticaNeueLT Std Lt Cn"/>
                <a:cs typeface="HelveticaNeueLT Std Lt Cn"/>
              </a:rPr>
              <a:t>Developmental Milestones – Missed</a:t>
            </a:r>
          </a:p>
          <a:p>
            <a:pPr>
              <a:lnSpc>
                <a:spcPct val="150000"/>
              </a:lnSpc>
            </a:pPr>
            <a:r>
              <a:rPr lang="en-US" sz="2400" dirty="0">
                <a:solidFill>
                  <a:schemeClr val="bg2"/>
                </a:solidFill>
                <a:latin typeface="HelveticaNeueLT Std Lt Cn"/>
                <a:cs typeface="HelveticaNeueLT Std Lt Cn"/>
              </a:rPr>
              <a:t>Educational/Job Opportunities – Missed</a:t>
            </a:r>
          </a:p>
          <a:p>
            <a:pPr>
              <a:lnSpc>
                <a:spcPct val="150000"/>
              </a:lnSpc>
            </a:pPr>
            <a:r>
              <a:rPr lang="en-US" sz="2400" dirty="0">
                <a:solidFill>
                  <a:schemeClr val="bg2"/>
                </a:solidFill>
                <a:latin typeface="HelveticaNeueLT Std Lt Cn"/>
                <a:cs typeface="HelveticaNeueLT Std Lt Cn"/>
              </a:rPr>
              <a:t>Peers/Mainstream Society – Isolated</a:t>
            </a:r>
          </a:p>
          <a:p>
            <a:pPr>
              <a:lnSpc>
                <a:spcPct val="150000"/>
              </a:lnSpc>
            </a:pPr>
            <a:r>
              <a:rPr lang="en-US" sz="2400" dirty="0">
                <a:solidFill>
                  <a:schemeClr val="bg2"/>
                </a:solidFill>
                <a:latin typeface="HelveticaNeueLT Std Lt Cn"/>
                <a:cs typeface="HelveticaNeueLT Std Lt Cn"/>
              </a:rPr>
              <a:t>School/Community – Disconnected</a:t>
            </a:r>
          </a:p>
          <a:p>
            <a:pPr>
              <a:lnSpc>
                <a:spcPct val="150000"/>
              </a:lnSpc>
            </a:pPr>
            <a:r>
              <a:rPr lang="en-US" sz="2400" dirty="0">
                <a:solidFill>
                  <a:schemeClr val="bg2"/>
                </a:solidFill>
                <a:latin typeface="HelveticaNeueLT Std Lt Cn"/>
                <a:cs typeface="HelveticaNeueLT Std Lt Cn"/>
              </a:rPr>
              <a:t>Childhood – Denied</a:t>
            </a:r>
          </a:p>
        </p:txBody>
      </p:sp>
      <p:pic>
        <p:nvPicPr>
          <p:cNvPr id="9" name="Picture 8" descr="Image result for pictures of females in a line up in j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5471" y="0"/>
            <a:ext cx="1889650" cy="2359758"/>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9" descr="Image result for mug sho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6137" y="2935616"/>
            <a:ext cx="1741425" cy="2176782"/>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10" descr="Image result for male teen in jai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7672" y="2823469"/>
            <a:ext cx="1527595" cy="1520806"/>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11" descr="Image result for pictures of females in a line up in jai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92872" y="1180749"/>
            <a:ext cx="2192981" cy="164473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Image result for prostituted teen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8741" y="5021743"/>
            <a:ext cx="2352544" cy="132124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Image result for prostituted te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77661" y="5389939"/>
            <a:ext cx="1175619" cy="146806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6236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1000" fill="hold"/>
                                        <p:tgtEl>
                                          <p:spTgt spid="12"/>
                                        </p:tgtEl>
                                        <p:attrNameLst>
                                          <p:attrName>ppt_x</p:attrName>
                                        </p:attrNameLst>
                                      </p:cBhvr>
                                      <p:tavLst>
                                        <p:tav tm="0">
                                          <p:val>
                                            <p:strVal val="1+#ppt_w/2"/>
                                          </p:val>
                                        </p:tav>
                                        <p:tav tm="100000">
                                          <p:val>
                                            <p:strVal val="#ppt_x"/>
                                          </p:val>
                                        </p:tav>
                                      </p:tavLst>
                                    </p:anim>
                                    <p:anim calcmode="lin" valueType="num">
                                      <p:cBhvr additive="base">
                                        <p:cTn id="21" dur="10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2"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000" fill="hold"/>
                                        <p:tgtEl>
                                          <p:spTgt spid="10"/>
                                        </p:tgtEl>
                                        <p:attrNameLst>
                                          <p:attrName>ppt_x</p:attrName>
                                        </p:attrNameLst>
                                      </p:cBhvr>
                                      <p:tavLst>
                                        <p:tav tm="0">
                                          <p:val>
                                            <p:strVal val="1+#ppt_w/2"/>
                                          </p:val>
                                        </p:tav>
                                        <p:tav tm="100000">
                                          <p:val>
                                            <p:strVal val="#ppt_x"/>
                                          </p:val>
                                        </p:tav>
                                      </p:tavLst>
                                    </p:anim>
                                    <p:anim calcmode="lin" valueType="num">
                                      <p:cBhvr additive="base">
                                        <p:cTn id="26" dur="10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 presetClass="entr" presetSubtype="4"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1000" fill="hold"/>
                                        <p:tgtEl>
                                          <p:spTgt spid="11"/>
                                        </p:tgtEl>
                                        <p:attrNameLst>
                                          <p:attrName>ppt_x</p:attrName>
                                        </p:attrNameLst>
                                      </p:cBhvr>
                                      <p:tavLst>
                                        <p:tav tm="0">
                                          <p:val>
                                            <p:strVal val="#ppt_x"/>
                                          </p:val>
                                        </p:tav>
                                        <p:tav tm="100000">
                                          <p:val>
                                            <p:strVal val="#ppt_x"/>
                                          </p:val>
                                        </p:tav>
                                      </p:tavLst>
                                    </p:anim>
                                    <p:anim calcmode="lin" valueType="num">
                                      <p:cBhvr additive="base">
                                        <p:cTn id="31" dur="1000" fill="hold"/>
                                        <p:tgtEl>
                                          <p:spTgt spid="11"/>
                                        </p:tgtEl>
                                        <p:attrNameLst>
                                          <p:attrName>ppt_y</p:attrName>
                                        </p:attrNameLst>
                                      </p:cBhvr>
                                      <p:tavLst>
                                        <p:tav tm="0">
                                          <p:val>
                                            <p:strVal val="1+#ppt_h/2"/>
                                          </p:val>
                                        </p:tav>
                                        <p:tav tm="100000">
                                          <p:val>
                                            <p:strVal val="#ppt_y"/>
                                          </p:val>
                                        </p:tav>
                                      </p:tavLst>
                                    </p:anim>
                                  </p:childTnLst>
                                </p:cTn>
                              </p:par>
                            </p:childTnLst>
                          </p:cTn>
                        </p:par>
                        <p:par>
                          <p:cTn id="32" fill="hold">
                            <p:stCondLst>
                              <p:cond delay="5000"/>
                            </p:stCondLst>
                            <p:childTnLst>
                              <p:par>
                                <p:cTn id="33" presetID="2" presetClass="entr" presetSubtype="2"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1000" fill="hold"/>
                                        <p:tgtEl>
                                          <p:spTgt spid="8"/>
                                        </p:tgtEl>
                                        <p:attrNameLst>
                                          <p:attrName>ppt_x</p:attrName>
                                        </p:attrNameLst>
                                      </p:cBhvr>
                                      <p:tavLst>
                                        <p:tav tm="0">
                                          <p:val>
                                            <p:strVal val="1+#ppt_w/2"/>
                                          </p:val>
                                        </p:tav>
                                        <p:tav tm="100000">
                                          <p:val>
                                            <p:strVal val="#ppt_x"/>
                                          </p:val>
                                        </p:tav>
                                      </p:tavLst>
                                    </p:anim>
                                    <p:anim calcmode="lin" valueType="num">
                                      <p:cBhvr additive="base">
                                        <p:cTn id="36" dur="1000" fill="hold"/>
                                        <p:tgtEl>
                                          <p:spTgt spid="8"/>
                                        </p:tgtEl>
                                        <p:attrNameLst>
                                          <p:attrName>ppt_y</p:attrName>
                                        </p:attrNameLst>
                                      </p:cBhvr>
                                      <p:tavLst>
                                        <p:tav tm="0">
                                          <p:val>
                                            <p:strVal val="#ppt_y"/>
                                          </p:val>
                                        </p:tav>
                                        <p:tav tm="100000">
                                          <p:val>
                                            <p:strVal val="#ppt_y"/>
                                          </p:val>
                                        </p:tav>
                                      </p:tavLst>
                                    </p:anim>
                                  </p:childTnLst>
                                </p:cTn>
                              </p:par>
                            </p:childTnLst>
                          </p:cTn>
                        </p:par>
                        <p:par>
                          <p:cTn id="37" fill="hold">
                            <p:stCondLst>
                              <p:cond delay="6000"/>
                            </p:stCondLst>
                            <p:childTnLst>
                              <p:par>
                                <p:cTn id="38" presetID="2" presetClass="entr" presetSubtype="4"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1000" fill="hold"/>
                                        <p:tgtEl>
                                          <p:spTgt spid="7"/>
                                        </p:tgtEl>
                                        <p:attrNameLst>
                                          <p:attrName>ppt_x</p:attrName>
                                        </p:attrNameLst>
                                      </p:cBhvr>
                                      <p:tavLst>
                                        <p:tav tm="0">
                                          <p:val>
                                            <p:strVal val="#ppt_x"/>
                                          </p:val>
                                        </p:tav>
                                        <p:tav tm="100000">
                                          <p:val>
                                            <p:strVal val="#ppt_x"/>
                                          </p:val>
                                        </p:tav>
                                      </p:tavLst>
                                    </p:anim>
                                    <p:anim calcmode="lin" valueType="num">
                                      <p:cBhvr additive="base">
                                        <p:cTn id="41" dur="1000" fill="hold"/>
                                        <p:tgtEl>
                                          <p:spTgt spid="7"/>
                                        </p:tgtEl>
                                        <p:attrNameLst>
                                          <p:attrName>ppt_y</p:attrName>
                                        </p:attrNameLst>
                                      </p:cBhvr>
                                      <p:tavLst>
                                        <p:tav tm="0">
                                          <p:val>
                                            <p:strVal val="1+#ppt_h/2"/>
                                          </p:val>
                                        </p:tav>
                                        <p:tav tm="100000">
                                          <p:val>
                                            <p:strVal val="#ppt_y"/>
                                          </p:val>
                                        </p:tav>
                                      </p:tavLst>
                                    </p:anim>
                                  </p:childTnLst>
                                </p:cTn>
                              </p:par>
                            </p:childTnLst>
                          </p:cTn>
                        </p:par>
                        <p:par>
                          <p:cTn id="42" fill="hold">
                            <p:stCondLst>
                              <p:cond delay="7000"/>
                            </p:stCondLst>
                            <p:childTnLst>
                              <p:par>
                                <p:cTn id="43" presetID="10" presetClass="entr" presetSubtype="0" fill="hold" grpId="0" nodeType="afterEffect">
                                  <p:stCondLst>
                                    <p:cond delay="0"/>
                                  </p:stCondLst>
                                  <p:childTnLst>
                                    <p:set>
                                      <p:cBhvr>
                                        <p:cTn id="44" dur="1" fill="hold">
                                          <p:stCondLst>
                                            <p:cond delay="0"/>
                                          </p:stCondLst>
                                        </p:cTn>
                                        <p:tgtEl>
                                          <p:spTgt spid="6">
                                            <p:txEl>
                                              <p:pRg st="0" end="0"/>
                                            </p:txEl>
                                          </p:spTgt>
                                        </p:tgtEl>
                                        <p:attrNameLst>
                                          <p:attrName>style.visibility</p:attrName>
                                        </p:attrNameLst>
                                      </p:cBhvr>
                                      <p:to>
                                        <p:strVal val="visible"/>
                                      </p:to>
                                    </p:set>
                                    <p:animEffect transition="in" filter="fade">
                                      <p:cBhvr>
                                        <p:cTn id="45" dur="500"/>
                                        <p:tgtEl>
                                          <p:spTgt spid="6">
                                            <p:txEl>
                                              <p:pRg st="0" end="0"/>
                                            </p:txEl>
                                          </p:spTgt>
                                        </p:tgtEl>
                                      </p:cBhvr>
                                    </p:animEffect>
                                  </p:childTnLst>
                                </p:cTn>
                              </p:par>
                            </p:childTnLst>
                          </p:cTn>
                        </p:par>
                        <p:par>
                          <p:cTn id="46" fill="hold">
                            <p:stCondLst>
                              <p:cond delay="7500"/>
                            </p:stCondLst>
                            <p:childTnLst>
                              <p:par>
                                <p:cTn id="47" presetID="10" presetClass="entr" presetSubtype="0" fill="hold" grpId="0" nodeType="afterEffect">
                                  <p:stCondLst>
                                    <p:cond delay="0"/>
                                  </p:stCondLst>
                                  <p:childTnLst>
                                    <p:set>
                                      <p:cBhvr>
                                        <p:cTn id="48" dur="1" fill="hold">
                                          <p:stCondLst>
                                            <p:cond delay="0"/>
                                          </p:stCondLst>
                                        </p:cTn>
                                        <p:tgtEl>
                                          <p:spTgt spid="6">
                                            <p:txEl>
                                              <p:pRg st="1" end="1"/>
                                            </p:txEl>
                                          </p:spTgt>
                                        </p:tgtEl>
                                        <p:attrNameLst>
                                          <p:attrName>style.visibility</p:attrName>
                                        </p:attrNameLst>
                                      </p:cBhvr>
                                      <p:to>
                                        <p:strVal val="visible"/>
                                      </p:to>
                                    </p:set>
                                    <p:animEffect transition="in" filter="fade">
                                      <p:cBhvr>
                                        <p:cTn id="49" dur="500"/>
                                        <p:tgtEl>
                                          <p:spTgt spid="6">
                                            <p:txEl>
                                              <p:pRg st="1" end="1"/>
                                            </p:txEl>
                                          </p:spTgt>
                                        </p:tgtEl>
                                      </p:cBhvr>
                                    </p:animEffect>
                                  </p:childTnLst>
                                </p:cTn>
                              </p:par>
                            </p:childTnLst>
                          </p:cTn>
                        </p:par>
                        <p:par>
                          <p:cTn id="50" fill="hold">
                            <p:stCondLst>
                              <p:cond delay="8000"/>
                            </p:stCondLst>
                            <p:childTnLst>
                              <p:par>
                                <p:cTn id="51" presetID="10" presetClass="entr" presetSubtype="0" fill="hold" grpId="0" nodeType="afterEffect">
                                  <p:stCondLst>
                                    <p:cond delay="0"/>
                                  </p:stCondLst>
                                  <p:childTnLst>
                                    <p:set>
                                      <p:cBhvr>
                                        <p:cTn id="52" dur="1" fill="hold">
                                          <p:stCondLst>
                                            <p:cond delay="0"/>
                                          </p:stCondLst>
                                        </p:cTn>
                                        <p:tgtEl>
                                          <p:spTgt spid="6">
                                            <p:txEl>
                                              <p:pRg st="2" end="2"/>
                                            </p:txEl>
                                          </p:spTgt>
                                        </p:tgtEl>
                                        <p:attrNameLst>
                                          <p:attrName>style.visibility</p:attrName>
                                        </p:attrNameLst>
                                      </p:cBhvr>
                                      <p:to>
                                        <p:strVal val="visible"/>
                                      </p:to>
                                    </p:set>
                                    <p:animEffect transition="in" filter="fade">
                                      <p:cBhvr>
                                        <p:cTn id="53" dur="500"/>
                                        <p:tgtEl>
                                          <p:spTgt spid="6">
                                            <p:txEl>
                                              <p:pRg st="2" end="2"/>
                                            </p:txEl>
                                          </p:spTgt>
                                        </p:tgtEl>
                                      </p:cBhvr>
                                    </p:animEffect>
                                  </p:childTnLst>
                                </p:cTn>
                              </p:par>
                            </p:childTnLst>
                          </p:cTn>
                        </p:par>
                        <p:par>
                          <p:cTn id="54" fill="hold">
                            <p:stCondLst>
                              <p:cond delay="8500"/>
                            </p:stCondLst>
                            <p:childTnLst>
                              <p:par>
                                <p:cTn id="55" presetID="10" presetClass="entr" presetSubtype="0" fill="hold" grpId="0" nodeType="afterEffect">
                                  <p:stCondLst>
                                    <p:cond delay="0"/>
                                  </p:stCondLst>
                                  <p:childTnLst>
                                    <p:set>
                                      <p:cBhvr>
                                        <p:cTn id="56" dur="1" fill="hold">
                                          <p:stCondLst>
                                            <p:cond delay="0"/>
                                          </p:stCondLst>
                                        </p:cTn>
                                        <p:tgtEl>
                                          <p:spTgt spid="6">
                                            <p:txEl>
                                              <p:pRg st="3" end="3"/>
                                            </p:txEl>
                                          </p:spTgt>
                                        </p:tgtEl>
                                        <p:attrNameLst>
                                          <p:attrName>style.visibility</p:attrName>
                                        </p:attrNameLst>
                                      </p:cBhvr>
                                      <p:to>
                                        <p:strVal val="visible"/>
                                      </p:to>
                                    </p:set>
                                    <p:animEffect transition="in" filter="fade">
                                      <p:cBhvr>
                                        <p:cTn id="57" dur="500"/>
                                        <p:tgtEl>
                                          <p:spTgt spid="6">
                                            <p:txEl>
                                              <p:pRg st="3" end="3"/>
                                            </p:txEl>
                                          </p:spTgt>
                                        </p:tgtEl>
                                      </p:cBhvr>
                                    </p:animEffect>
                                  </p:childTnLst>
                                </p:cTn>
                              </p:par>
                            </p:childTnLst>
                          </p:cTn>
                        </p:par>
                        <p:par>
                          <p:cTn id="58" fill="hold">
                            <p:stCondLst>
                              <p:cond delay="9000"/>
                            </p:stCondLst>
                            <p:childTnLst>
                              <p:par>
                                <p:cTn id="59" presetID="10" presetClass="entr" presetSubtype="0" fill="hold" grpId="0" nodeType="after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Effect transition="in" filter="fade">
                                      <p:cBhvr>
                                        <p:cTn id="6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ad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descr="https://polarisproject.org/wp-content/uploads/2019/10/power-and-control-wheel-1009x1024.png"/>
          <p:cNvPicPr/>
          <p:nvPr/>
        </p:nvPicPr>
        <p:blipFill>
          <a:blip r:embed="rId3">
            <a:extLst>
              <a:ext uri="{28A0092B-C50C-407E-A947-70E740481C1C}">
                <a14:useLocalDpi xmlns:a14="http://schemas.microsoft.com/office/drawing/2010/main" val="0"/>
              </a:ext>
            </a:extLst>
          </a:blip>
          <a:srcRect/>
          <a:stretch>
            <a:fillRect/>
          </a:stretch>
        </p:blipFill>
        <p:spPr bwMode="auto">
          <a:xfrm>
            <a:off x="1226736" y="754662"/>
            <a:ext cx="6750973" cy="5590381"/>
          </a:xfrm>
          <a:prstGeom prst="rect">
            <a:avLst/>
          </a:prstGeom>
          <a:noFill/>
          <a:ln>
            <a:noFill/>
          </a:ln>
        </p:spPr>
      </p:pic>
      <p:sp>
        <p:nvSpPr>
          <p:cNvPr id="6" name="TextBox 5"/>
          <p:cNvSpPr txBox="1"/>
          <p:nvPr/>
        </p:nvSpPr>
        <p:spPr>
          <a:xfrm>
            <a:off x="373980" y="397339"/>
            <a:ext cx="3118699" cy="830997"/>
          </a:xfrm>
          <a:prstGeom prst="rect">
            <a:avLst/>
          </a:prstGeom>
          <a:noFill/>
        </p:spPr>
        <p:txBody>
          <a:bodyPr wrap="none" rtlCol="0">
            <a:spAutoFit/>
          </a:bodyPr>
          <a:lstStyle/>
          <a:p>
            <a:pPr lvl="0"/>
            <a:r>
              <a:rPr lang="en-US" sz="2400" dirty="0">
                <a:solidFill>
                  <a:schemeClr val="tx2">
                    <a:lumMod val="75000"/>
                  </a:schemeClr>
                </a:solidFill>
                <a:latin typeface="HelveticaNeueLT Std Hvy Ext"/>
                <a:cs typeface="HelveticaNeueLT Std Hvy Ext"/>
              </a:rPr>
              <a:t>On the Margin:</a:t>
            </a:r>
          </a:p>
          <a:p>
            <a:pPr lvl="0"/>
            <a:r>
              <a:rPr lang="en-US" sz="2400" dirty="0">
                <a:solidFill>
                  <a:schemeClr val="tx2">
                    <a:lumMod val="75000"/>
                  </a:schemeClr>
                </a:solidFill>
                <a:latin typeface="HelveticaNeueLT Std Lt Cn"/>
                <a:cs typeface="HelveticaNeueLT Std Lt Cn"/>
              </a:rPr>
              <a:t>Control</a:t>
            </a:r>
          </a:p>
        </p:txBody>
      </p:sp>
    </p:spTree>
    <p:extLst>
      <p:ext uri="{BB962C8B-B14F-4D97-AF65-F5344CB8AC3E}">
        <p14:creationId xmlns:p14="http://schemas.microsoft.com/office/powerpoint/2010/main" val="45655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4387967" cy="830997"/>
          </a:xfrm>
          <a:prstGeom prst="rect">
            <a:avLst/>
          </a:prstGeom>
          <a:noFill/>
        </p:spPr>
        <p:txBody>
          <a:bodyPr wrap="none" rtlCol="0">
            <a:spAutoFit/>
          </a:bodyPr>
          <a:lstStyle/>
          <a:p>
            <a:pPr lvl="0"/>
            <a:r>
              <a:rPr lang="en-US" sz="2400" dirty="0">
                <a:solidFill>
                  <a:schemeClr val="tx2">
                    <a:lumMod val="75000"/>
                  </a:schemeClr>
                </a:solidFill>
                <a:latin typeface="HelveticaNeueLT Std Hvy Ext"/>
                <a:cs typeface="HelveticaNeueLT Std Hvy Ext"/>
              </a:rPr>
              <a:t>On the Margin:</a:t>
            </a:r>
          </a:p>
          <a:p>
            <a:pPr lvl="0"/>
            <a:r>
              <a:rPr lang="en-US" sz="2400" dirty="0">
                <a:solidFill>
                  <a:schemeClr val="tx2">
                    <a:lumMod val="75000"/>
                  </a:schemeClr>
                </a:solidFill>
                <a:latin typeface="HelveticaNeueLT Std Lt Cn"/>
                <a:cs typeface="HelveticaNeueLT Std Lt Cn"/>
              </a:rPr>
              <a:t>Red Flags </a:t>
            </a:r>
            <a:r>
              <a:rPr lang="mr-IN" sz="2400" dirty="0">
                <a:solidFill>
                  <a:schemeClr val="tx2">
                    <a:lumMod val="75000"/>
                  </a:schemeClr>
                </a:solidFill>
                <a:latin typeface="HelveticaNeueLT Std Lt Cn"/>
                <a:cs typeface="HelveticaNeueLT Std Lt Cn"/>
              </a:rPr>
              <a:t>–</a:t>
            </a:r>
            <a:r>
              <a:rPr lang="en-US" sz="2400" dirty="0">
                <a:solidFill>
                  <a:schemeClr val="tx2">
                    <a:lumMod val="75000"/>
                  </a:schemeClr>
                </a:solidFill>
                <a:latin typeface="HelveticaNeueLT Std Lt Cn"/>
                <a:cs typeface="HelveticaNeueLT Std Lt Cn"/>
              </a:rPr>
              <a:t> Underlying Circumstances</a:t>
            </a:r>
          </a:p>
        </p:txBody>
      </p:sp>
      <p:graphicFrame>
        <p:nvGraphicFramePr>
          <p:cNvPr id="6" name="Diagram 5"/>
          <p:cNvGraphicFramePr/>
          <p:nvPr>
            <p:extLst>
              <p:ext uri="{D42A27DB-BD31-4B8C-83A1-F6EECF244321}">
                <p14:modId xmlns:p14="http://schemas.microsoft.com/office/powerpoint/2010/main" val="2295376813"/>
              </p:ext>
            </p:extLst>
          </p:nvPr>
        </p:nvGraphicFramePr>
        <p:xfrm>
          <a:off x="809035" y="1580427"/>
          <a:ext cx="7591780" cy="4755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606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
                                            <p:graphicEl>
                                              <a:dgm id="{9E39F59B-452B-5F4A-B461-17B1F8AEBCE9}"/>
                                            </p:graphicEl>
                                          </p:spTgt>
                                        </p:tgtEl>
                                        <p:attrNameLst>
                                          <p:attrName>style.visibility</p:attrName>
                                        </p:attrNameLst>
                                      </p:cBhvr>
                                      <p:to>
                                        <p:strVal val="visible"/>
                                      </p:to>
                                    </p:set>
                                    <p:animEffect transition="in" filter="fade">
                                      <p:cBhvr>
                                        <p:cTn id="17" dur="500"/>
                                        <p:tgtEl>
                                          <p:spTgt spid="6">
                                            <p:graphicEl>
                                              <a:dgm id="{9E39F59B-452B-5F4A-B461-17B1F8AEBCE9}"/>
                                            </p:graphicEl>
                                          </p:spTgt>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6">
                                            <p:graphicEl>
                                              <a:dgm id="{83515735-2DF3-294D-9C0F-88FD06687F80}"/>
                                            </p:graphicEl>
                                          </p:spTgt>
                                        </p:tgtEl>
                                        <p:attrNameLst>
                                          <p:attrName>style.visibility</p:attrName>
                                        </p:attrNameLst>
                                      </p:cBhvr>
                                      <p:to>
                                        <p:strVal val="visible"/>
                                      </p:to>
                                    </p:set>
                                    <p:animEffect transition="in" filter="fade">
                                      <p:cBhvr>
                                        <p:cTn id="21" dur="500"/>
                                        <p:tgtEl>
                                          <p:spTgt spid="6">
                                            <p:graphicEl>
                                              <a:dgm id="{83515735-2DF3-294D-9C0F-88FD06687F80}"/>
                                            </p:graphicEl>
                                          </p:spTgt>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
                                            <p:graphicEl>
                                              <a:dgm id="{190B5598-A305-A04D-8A26-6A5BE4FAF792}"/>
                                            </p:graphicEl>
                                          </p:spTgt>
                                        </p:tgtEl>
                                        <p:attrNameLst>
                                          <p:attrName>style.visibility</p:attrName>
                                        </p:attrNameLst>
                                      </p:cBhvr>
                                      <p:to>
                                        <p:strVal val="visible"/>
                                      </p:to>
                                    </p:set>
                                    <p:animEffect transition="in" filter="fade">
                                      <p:cBhvr>
                                        <p:cTn id="25" dur="500"/>
                                        <p:tgtEl>
                                          <p:spTgt spid="6">
                                            <p:graphicEl>
                                              <a:dgm id="{190B5598-A305-A04D-8A26-6A5BE4FAF792}"/>
                                            </p:graphicEl>
                                          </p:spTgt>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6">
                                            <p:graphicEl>
                                              <a:dgm id="{139608BA-90B8-DC44-8CE2-7B4079A6CE11}"/>
                                            </p:graphicEl>
                                          </p:spTgt>
                                        </p:tgtEl>
                                        <p:attrNameLst>
                                          <p:attrName>style.visibility</p:attrName>
                                        </p:attrNameLst>
                                      </p:cBhvr>
                                      <p:to>
                                        <p:strVal val="visible"/>
                                      </p:to>
                                    </p:set>
                                    <p:animEffect transition="in" filter="fade">
                                      <p:cBhvr>
                                        <p:cTn id="29" dur="500"/>
                                        <p:tgtEl>
                                          <p:spTgt spid="6">
                                            <p:graphicEl>
                                              <a:dgm id="{139608BA-90B8-DC44-8CE2-7B4079A6CE11}"/>
                                            </p:graphicEl>
                                          </p:spTgt>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6">
                                            <p:graphicEl>
                                              <a:dgm id="{F8236E67-3849-5146-9589-15BEC2934652}"/>
                                            </p:graphicEl>
                                          </p:spTgt>
                                        </p:tgtEl>
                                        <p:attrNameLst>
                                          <p:attrName>style.visibility</p:attrName>
                                        </p:attrNameLst>
                                      </p:cBhvr>
                                      <p:to>
                                        <p:strVal val="visible"/>
                                      </p:to>
                                    </p:set>
                                    <p:animEffect transition="in" filter="fade">
                                      <p:cBhvr>
                                        <p:cTn id="33" dur="500"/>
                                        <p:tgtEl>
                                          <p:spTgt spid="6">
                                            <p:graphicEl>
                                              <a:dgm id="{F8236E67-3849-5146-9589-15BEC2934652}"/>
                                            </p:graphicEl>
                                          </p:spTgt>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
                                            <p:graphicEl>
                                              <a:dgm id="{57EB4D5D-B1D8-3340-A9A1-20F044A40BBF}"/>
                                            </p:graphicEl>
                                          </p:spTgt>
                                        </p:tgtEl>
                                        <p:attrNameLst>
                                          <p:attrName>style.visibility</p:attrName>
                                        </p:attrNameLst>
                                      </p:cBhvr>
                                      <p:to>
                                        <p:strVal val="visible"/>
                                      </p:to>
                                    </p:set>
                                    <p:animEffect transition="in" filter="fade">
                                      <p:cBhvr>
                                        <p:cTn id="37" dur="500"/>
                                        <p:tgtEl>
                                          <p:spTgt spid="6">
                                            <p:graphicEl>
                                              <a:dgm id="{57EB4D5D-B1D8-3340-A9A1-20F044A40BBF}"/>
                                            </p:graphicEl>
                                          </p:spTgt>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6">
                                            <p:graphicEl>
                                              <a:dgm id="{3A0B0B60-717D-6549-8357-195CE1C75EB8}"/>
                                            </p:graphicEl>
                                          </p:spTgt>
                                        </p:tgtEl>
                                        <p:attrNameLst>
                                          <p:attrName>style.visibility</p:attrName>
                                        </p:attrNameLst>
                                      </p:cBhvr>
                                      <p:to>
                                        <p:strVal val="visible"/>
                                      </p:to>
                                    </p:set>
                                    <p:animEffect transition="in" filter="fade">
                                      <p:cBhvr>
                                        <p:cTn id="41" dur="500"/>
                                        <p:tgtEl>
                                          <p:spTgt spid="6">
                                            <p:graphicEl>
                                              <a:dgm id="{3A0B0B60-717D-6549-8357-195CE1C75EB8}"/>
                                            </p:graphicEl>
                                          </p:spTgt>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6">
                                            <p:graphicEl>
                                              <a:dgm id="{EC7875F9-FFF2-0444-8D8A-3CA58A60336A}"/>
                                            </p:graphicEl>
                                          </p:spTgt>
                                        </p:tgtEl>
                                        <p:attrNameLst>
                                          <p:attrName>style.visibility</p:attrName>
                                        </p:attrNameLst>
                                      </p:cBhvr>
                                      <p:to>
                                        <p:strVal val="visible"/>
                                      </p:to>
                                    </p:set>
                                    <p:animEffect transition="in" filter="fade">
                                      <p:cBhvr>
                                        <p:cTn id="45" dur="500"/>
                                        <p:tgtEl>
                                          <p:spTgt spid="6">
                                            <p:graphicEl>
                                              <a:dgm id="{EC7875F9-FFF2-0444-8D8A-3CA58A60336A}"/>
                                            </p:graphicEl>
                                          </p:spTgt>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6">
                                            <p:graphicEl>
                                              <a:dgm id="{A7538490-65A6-834B-B8DF-8324FF0000BF}"/>
                                            </p:graphicEl>
                                          </p:spTgt>
                                        </p:tgtEl>
                                        <p:attrNameLst>
                                          <p:attrName>style.visibility</p:attrName>
                                        </p:attrNameLst>
                                      </p:cBhvr>
                                      <p:to>
                                        <p:strVal val="visible"/>
                                      </p:to>
                                    </p:set>
                                    <p:animEffect transition="in" filter="fade">
                                      <p:cBhvr>
                                        <p:cTn id="49" dur="500"/>
                                        <p:tgtEl>
                                          <p:spTgt spid="6">
                                            <p:graphicEl>
                                              <a:dgm id="{A7538490-65A6-834B-B8DF-8324FF0000BF}"/>
                                            </p:graphicEl>
                                          </p:spTgt>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6">
                                            <p:graphicEl>
                                              <a:dgm id="{9746A526-ED9F-2646-A016-36EC767CAF25}"/>
                                            </p:graphicEl>
                                          </p:spTgt>
                                        </p:tgtEl>
                                        <p:attrNameLst>
                                          <p:attrName>style.visibility</p:attrName>
                                        </p:attrNameLst>
                                      </p:cBhvr>
                                      <p:to>
                                        <p:strVal val="visible"/>
                                      </p:to>
                                    </p:set>
                                    <p:animEffect transition="in" filter="fade">
                                      <p:cBhvr>
                                        <p:cTn id="53" dur="500"/>
                                        <p:tgtEl>
                                          <p:spTgt spid="6">
                                            <p:graphicEl>
                                              <a:dgm id="{9746A526-ED9F-2646-A016-36EC767CAF2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4062956" cy="830997"/>
          </a:xfrm>
          <a:prstGeom prst="rect">
            <a:avLst/>
          </a:prstGeom>
          <a:noFill/>
        </p:spPr>
        <p:txBody>
          <a:bodyPr wrap="none" rtlCol="0">
            <a:spAutoFit/>
          </a:bodyPr>
          <a:lstStyle/>
          <a:p>
            <a:pPr lvl="0"/>
            <a:r>
              <a:rPr lang="en-US" sz="2400" dirty="0">
                <a:solidFill>
                  <a:schemeClr val="tx2">
                    <a:lumMod val="75000"/>
                  </a:schemeClr>
                </a:solidFill>
                <a:latin typeface="HelveticaNeueLT Std Hvy Ext"/>
                <a:cs typeface="HelveticaNeueLT Std Hvy Ext"/>
              </a:rPr>
              <a:t>On the Margin:</a:t>
            </a:r>
          </a:p>
          <a:p>
            <a:pPr lvl="0"/>
            <a:r>
              <a:rPr lang="en-US" sz="2400" dirty="0">
                <a:solidFill>
                  <a:schemeClr val="tx2">
                    <a:lumMod val="75000"/>
                  </a:schemeClr>
                </a:solidFill>
                <a:latin typeface="HelveticaNeueLT Std Lt Cn"/>
                <a:cs typeface="HelveticaNeueLT Std Lt Cn"/>
              </a:rPr>
              <a:t>Red Flags </a:t>
            </a:r>
            <a:r>
              <a:rPr lang="mr-IN" sz="2400" dirty="0">
                <a:solidFill>
                  <a:schemeClr val="tx2">
                    <a:lumMod val="75000"/>
                  </a:schemeClr>
                </a:solidFill>
                <a:latin typeface="HelveticaNeueLT Std Lt Cn"/>
                <a:cs typeface="HelveticaNeueLT Std Lt Cn"/>
              </a:rPr>
              <a:t>–</a:t>
            </a:r>
            <a:r>
              <a:rPr lang="en-US" sz="2400" dirty="0">
                <a:solidFill>
                  <a:schemeClr val="tx2">
                    <a:lumMod val="75000"/>
                  </a:schemeClr>
                </a:solidFill>
                <a:latin typeface="HelveticaNeueLT Std Lt Cn"/>
                <a:cs typeface="HelveticaNeueLT Std Lt Cn"/>
              </a:rPr>
              <a:t> Emotional &amp; Behavioral</a:t>
            </a:r>
          </a:p>
        </p:txBody>
      </p:sp>
      <p:graphicFrame>
        <p:nvGraphicFramePr>
          <p:cNvPr id="6" name="Diagram 5"/>
          <p:cNvGraphicFramePr/>
          <p:nvPr>
            <p:extLst>
              <p:ext uri="{D42A27DB-BD31-4B8C-83A1-F6EECF244321}">
                <p14:modId xmlns:p14="http://schemas.microsoft.com/office/powerpoint/2010/main" val="1142352026"/>
              </p:ext>
            </p:extLst>
          </p:nvPr>
        </p:nvGraphicFramePr>
        <p:xfrm>
          <a:off x="611481" y="1049578"/>
          <a:ext cx="7968076" cy="5145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5723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
                                            <p:graphicEl>
                                              <a:dgm id="{9E39F59B-452B-5F4A-B461-17B1F8AEBCE9}"/>
                                            </p:graphicEl>
                                          </p:spTgt>
                                        </p:tgtEl>
                                        <p:attrNameLst>
                                          <p:attrName>style.visibility</p:attrName>
                                        </p:attrNameLst>
                                      </p:cBhvr>
                                      <p:to>
                                        <p:strVal val="visible"/>
                                      </p:to>
                                    </p:set>
                                    <p:animEffect transition="in" filter="fade">
                                      <p:cBhvr>
                                        <p:cTn id="17" dur="500"/>
                                        <p:tgtEl>
                                          <p:spTgt spid="6">
                                            <p:graphicEl>
                                              <a:dgm id="{9E39F59B-452B-5F4A-B461-17B1F8AEBCE9}"/>
                                            </p:graphicEl>
                                          </p:spTgt>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6">
                                            <p:graphicEl>
                                              <a:dgm id="{83515735-2DF3-294D-9C0F-88FD06687F80}"/>
                                            </p:graphicEl>
                                          </p:spTgt>
                                        </p:tgtEl>
                                        <p:attrNameLst>
                                          <p:attrName>style.visibility</p:attrName>
                                        </p:attrNameLst>
                                      </p:cBhvr>
                                      <p:to>
                                        <p:strVal val="visible"/>
                                      </p:to>
                                    </p:set>
                                    <p:animEffect transition="in" filter="fade">
                                      <p:cBhvr>
                                        <p:cTn id="21" dur="500"/>
                                        <p:tgtEl>
                                          <p:spTgt spid="6">
                                            <p:graphicEl>
                                              <a:dgm id="{83515735-2DF3-294D-9C0F-88FD06687F80}"/>
                                            </p:graphicEl>
                                          </p:spTgt>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
                                            <p:graphicEl>
                                              <a:dgm id="{190B5598-A305-A04D-8A26-6A5BE4FAF792}"/>
                                            </p:graphicEl>
                                          </p:spTgt>
                                        </p:tgtEl>
                                        <p:attrNameLst>
                                          <p:attrName>style.visibility</p:attrName>
                                        </p:attrNameLst>
                                      </p:cBhvr>
                                      <p:to>
                                        <p:strVal val="visible"/>
                                      </p:to>
                                    </p:set>
                                    <p:animEffect transition="in" filter="fade">
                                      <p:cBhvr>
                                        <p:cTn id="25" dur="500"/>
                                        <p:tgtEl>
                                          <p:spTgt spid="6">
                                            <p:graphicEl>
                                              <a:dgm id="{190B5598-A305-A04D-8A26-6A5BE4FAF792}"/>
                                            </p:graphicEl>
                                          </p:spTgt>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6">
                                            <p:graphicEl>
                                              <a:dgm id="{139608BA-90B8-DC44-8CE2-7B4079A6CE11}"/>
                                            </p:graphicEl>
                                          </p:spTgt>
                                        </p:tgtEl>
                                        <p:attrNameLst>
                                          <p:attrName>style.visibility</p:attrName>
                                        </p:attrNameLst>
                                      </p:cBhvr>
                                      <p:to>
                                        <p:strVal val="visible"/>
                                      </p:to>
                                    </p:set>
                                    <p:animEffect transition="in" filter="fade">
                                      <p:cBhvr>
                                        <p:cTn id="29" dur="500"/>
                                        <p:tgtEl>
                                          <p:spTgt spid="6">
                                            <p:graphicEl>
                                              <a:dgm id="{139608BA-90B8-DC44-8CE2-7B4079A6CE11}"/>
                                            </p:graphicEl>
                                          </p:spTgt>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6">
                                            <p:graphicEl>
                                              <a:dgm id="{F8236E67-3849-5146-9589-15BEC2934652}"/>
                                            </p:graphicEl>
                                          </p:spTgt>
                                        </p:tgtEl>
                                        <p:attrNameLst>
                                          <p:attrName>style.visibility</p:attrName>
                                        </p:attrNameLst>
                                      </p:cBhvr>
                                      <p:to>
                                        <p:strVal val="visible"/>
                                      </p:to>
                                    </p:set>
                                    <p:animEffect transition="in" filter="fade">
                                      <p:cBhvr>
                                        <p:cTn id="33" dur="500"/>
                                        <p:tgtEl>
                                          <p:spTgt spid="6">
                                            <p:graphicEl>
                                              <a:dgm id="{F8236E67-3849-5146-9589-15BEC2934652}"/>
                                            </p:graphicEl>
                                          </p:spTgt>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
                                            <p:graphicEl>
                                              <a:dgm id="{57EB4D5D-B1D8-3340-A9A1-20F044A40BBF}"/>
                                            </p:graphicEl>
                                          </p:spTgt>
                                        </p:tgtEl>
                                        <p:attrNameLst>
                                          <p:attrName>style.visibility</p:attrName>
                                        </p:attrNameLst>
                                      </p:cBhvr>
                                      <p:to>
                                        <p:strVal val="visible"/>
                                      </p:to>
                                    </p:set>
                                    <p:animEffect transition="in" filter="fade">
                                      <p:cBhvr>
                                        <p:cTn id="37" dur="500"/>
                                        <p:tgtEl>
                                          <p:spTgt spid="6">
                                            <p:graphicEl>
                                              <a:dgm id="{57EB4D5D-B1D8-3340-A9A1-20F044A40BBF}"/>
                                            </p:graphicEl>
                                          </p:spTgt>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6">
                                            <p:graphicEl>
                                              <a:dgm id="{3A0B0B60-717D-6549-8357-195CE1C75EB8}"/>
                                            </p:graphicEl>
                                          </p:spTgt>
                                        </p:tgtEl>
                                        <p:attrNameLst>
                                          <p:attrName>style.visibility</p:attrName>
                                        </p:attrNameLst>
                                      </p:cBhvr>
                                      <p:to>
                                        <p:strVal val="visible"/>
                                      </p:to>
                                    </p:set>
                                    <p:animEffect transition="in" filter="fade">
                                      <p:cBhvr>
                                        <p:cTn id="41" dur="500"/>
                                        <p:tgtEl>
                                          <p:spTgt spid="6">
                                            <p:graphicEl>
                                              <a:dgm id="{3A0B0B60-717D-6549-8357-195CE1C75EB8}"/>
                                            </p:graphicEl>
                                          </p:spTgt>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6">
                                            <p:graphicEl>
                                              <a:dgm id="{EC7875F9-FFF2-0444-8D8A-3CA58A60336A}"/>
                                            </p:graphicEl>
                                          </p:spTgt>
                                        </p:tgtEl>
                                        <p:attrNameLst>
                                          <p:attrName>style.visibility</p:attrName>
                                        </p:attrNameLst>
                                      </p:cBhvr>
                                      <p:to>
                                        <p:strVal val="visible"/>
                                      </p:to>
                                    </p:set>
                                    <p:animEffect transition="in" filter="fade">
                                      <p:cBhvr>
                                        <p:cTn id="45" dur="500"/>
                                        <p:tgtEl>
                                          <p:spTgt spid="6">
                                            <p:graphicEl>
                                              <a:dgm id="{EC7875F9-FFF2-0444-8D8A-3CA58A60336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tx2">
                    <a:lumMod val="75000"/>
                  </a:schemeClr>
                </a:solidFill>
                <a:latin typeface="HelveticaNeueLT Std Hvy Ext"/>
                <a:cs typeface="HelveticaNeueLT Std Hvy Ext"/>
              </a:rPr>
              <a:t>On the Margin:</a:t>
            </a:r>
          </a:p>
          <a:p>
            <a:pPr lvl="0"/>
            <a:r>
              <a:rPr lang="en-US" sz="2400" dirty="0">
                <a:solidFill>
                  <a:schemeClr val="tx2">
                    <a:lumMod val="75000"/>
                  </a:schemeClr>
                </a:solidFill>
                <a:latin typeface="HelveticaNeueLT Std Lt Cn"/>
                <a:cs typeface="HelveticaNeueLT Std Lt Cn"/>
              </a:rPr>
              <a:t>Red Flags - Health</a:t>
            </a:r>
          </a:p>
        </p:txBody>
      </p:sp>
      <p:graphicFrame>
        <p:nvGraphicFramePr>
          <p:cNvPr id="6" name="Diagram 5"/>
          <p:cNvGraphicFramePr/>
          <p:nvPr>
            <p:extLst>
              <p:ext uri="{D42A27DB-BD31-4B8C-83A1-F6EECF244321}">
                <p14:modId xmlns:p14="http://schemas.microsoft.com/office/powerpoint/2010/main" val="1166893038"/>
              </p:ext>
            </p:extLst>
          </p:nvPr>
        </p:nvGraphicFramePr>
        <p:xfrm>
          <a:off x="809035" y="1580427"/>
          <a:ext cx="7591780" cy="4755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211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
                                            <p:graphicEl>
                                              <a:dgm id="{9E39F59B-452B-5F4A-B461-17B1F8AEBCE9}"/>
                                            </p:graphicEl>
                                          </p:spTgt>
                                        </p:tgtEl>
                                        <p:attrNameLst>
                                          <p:attrName>style.visibility</p:attrName>
                                        </p:attrNameLst>
                                      </p:cBhvr>
                                      <p:to>
                                        <p:strVal val="visible"/>
                                      </p:to>
                                    </p:set>
                                    <p:animEffect transition="in" filter="fade">
                                      <p:cBhvr>
                                        <p:cTn id="17" dur="500"/>
                                        <p:tgtEl>
                                          <p:spTgt spid="6">
                                            <p:graphicEl>
                                              <a:dgm id="{9E39F59B-452B-5F4A-B461-17B1F8AEBCE9}"/>
                                            </p:graphicEl>
                                          </p:spTgt>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6">
                                            <p:graphicEl>
                                              <a:dgm id="{83515735-2DF3-294D-9C0F-88FD06687F80}"/>
                                            </p:graphicEl>
                                          </p:spTgt>
                                        </p:tgtEl>
                                        <p:attrNameLst>
                                          <p:attrName>style.visibility</p:attrName>
                                        </p:attrNameLst>
                                      </p:cBhvr>
                                      <p:to>
                                        <p:strVal val="visible"/>
                                      </p:to>
                                    </p:set>
                                    <p:animEffect transition="in" filter="fade">
                                      <p:cBhvr>
                                        <p:cTn id="21" dur="500"/>
                                        <p:tgtEl>
                                          <p:spTgt spid="6">
                                            <p:graphicEl>
                                              <a:dgm id="{83515735-2DF3-294D-9C0F-88FD06687F80}"/>
                                            </p:graphicEl>
                                          </p:spTgt>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
                                            <p:graphicEl>
                                              <a:dgm id="{190B5598-A305-A04D-8A26-6A5BE4FAF792}"/>
                                            </p:graphicEl>
                                          </p:spTgt>
                                        </p:tgtEl>
                                        <p:attrNameLst>
                                          <p:attrName>style.visibility</p:attrName>
                                        </p:attrNameLst>
                                      </p:cBhvr>
                                      <p:to>
                                        <p:strVal val="visible"/>
                                      </p:to>
                                    </p:set>
                                    <p:animEffect transition="in" filter="fade">
                                      <p:cBhvr>
                                        <p:cTn id="25" dur="500"/>
                                        <p:tgtEl>
                                          <p:spTgt spid="6">
                                            <p:graphicEl>
                                              <a:dgm id="{190B5598-A305-A04D-8A26-6A5BE4FAF792}"/>
                                            </p:graphicEl>
                                          </p:spTgt>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6">
                                            <p:graphicEl>
                                              <a:dgm id="{139608BA-90B8-DC44-8CE2-7B4079A6CE11}"/>
                                            </p:graphicEl>
                                          </p:spTgt>
                                        </p:tgtEl>
                                        <p:attrNameLst>
                                          <p:attrName>style.visibility</p:attrName>
                                        </p:attrNameLst>
                                      </p:cBhvr>
                                      <p:to>
                                        <p:strVal val="visible"/>
                                      </p:to>
                                    </p:set>
                                    <p:animEffect transition="in" filter="fade">
                                      <p:cBhvr>
                                        <p:cTn id="29" dur="500"/>
                                        <p:tgtEl>
                                          <p:spTgt spid="6">
                                            <p:graphicEl>
                                              <a:dgm id="{139608BA-90B8-DC44-8CE2-7B4079A6CE11}"/>
                                            </p:graphicEl>
                                          </p:spTgt>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6">
                                            <p:graphicEl>
                                              <a:dgm id="{F8236E67-3849-5146-9589-15BEC2934652}"/>
                                            </p:graphicEl>
                                          </p:spTgt>
                                        </p:tgtEl>
                                        <p:attrNameLst>
                                          <p:attrName>style.visibility</p:attrName>
                                        </p:attrNameLst>
                                      </p:cBhvr>
                                      <p:to>
                                        <p:strVal val="visible"/>
                                      </p:to>
                                    </p:set>
                                    <p:animEffect transition="in" filter="fade">
                                      <p:cBhvr>
                                        <p:cTn id="33" dur="500"/>
                                        <p:tgtEl>
                                          <p:spTgt spid="6">
                                            <p:graphicEl>
                                              <a:dgm id="{F8236E67-3849-5146-9589-15BEC2934652}"/>
                                            </p:graphicEl>
                                          </p:spTgt>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
                                            <p:graphicEl>
                                              <a:dgm id="{57EB4D5D-B1D8-3340-A9A1-20F044A40BBF}"/>
                                            </p:graphicEl>
                                          </p:spTgt>
                                        </p:tgtEl>
                                        <p:attrNameLst>
                                          <p:attrName>style.visibility</p:attrName>
                                        </p:attrNameLst>
                                      </p:cBhvr>
                                      <p:to>
                                        <p:strVal val="visible"/>
                                      </p:to>
                                    </p:set>
                                    <p:animEffect transition="in" filter="fade">
                                      <p:cBhvr>
                                        <p:cTn id="37" dur="500"/>
                                        <p:tgtEl>
                                          <p:spTgt spid="6">
                                            <p:graphicEl>
                                              <a:dgm id="{57EB4D5D-B1D8-3340-A9A1-20F044A40BBF}"/>
                                            </p:graphicEl>
                                          </p:spTgt>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6">
                                            <p:graphicEl>
                                              <a:dgm id="{3A0B0B60-717D-6549-8357-195CE1C75EB8}"/>
                                            </p:graphicEl>
                                          </p:spTgt>
                                        </p:tgtEl>
                                        <p:attrNameLst>
                                          <p:attrName>style.visibility</p:attrName>
                                        </p:attrNameLst>
                                      </p:cBhvr>
                                      <p:to>
                                        <p:strVal val="visible"/>
                                      </p:to>
                                    </p:set>
                                    <p:animEffect transition="in" filter="fade">
                                      <p:cBhvr>
                                        <p:cTn id="41" dur="500"/>
                                        <p:tgtEl>
                                          <p:spTgt spid="6">
                                            <p:graphicEl>
                                              <a:dgm id="{3A0B0B60-717D-6549-8357-195CE1C75EB8}"/>
                                            </p:graphicEl>
                                          </p:spTgt>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6">
                                            <p:graphicEl>
                                              <a:dgm id="{EC7875F9-FFF2-0444-8D8A-3CA58A60336A}"/>
                                            </p:graphicEl>
                                          </p:spTgt>
                                        </p:tgtEl>
                                        <p:attrNameLst>
                                          <p:attrName>style.visibility</p:attrName>
                                        </p:attrNameLst>
                                      </p:cBhvr>
                                      <p:to>
                                        <p:strVal val="visible"/>
                                      </p:to>
                                    </p:set>
                                    <p:animEffect transition="in" filter="fade">
                                      <p:cBhvr>
                                        <p:cTn id="45" dur="500"/>
                                        <p:tgtEl>
                                          <p:spTgt spid="6">
                                            <p:graphicEl>
                                              <a:dgm id="{EC7875F9-FFF2-0444-8D8A-3CA58A60336A}"/>
                                            </p:graphicEl>
                                          </p:spTgt>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6">
                                            <p:graphicEl>
                                              <a:dgm id="{A7538490-65A6-834B-B8DF-8324FF0000BF}"/>
                                            </p:graphicEl>
                                          </p:spTgt>
                                        </p:tgtEl>
                                        <p:attrNameLst>
                                          <p:attrName>style.visibility</p:attrName>
                                        </p:attrNameLst>
                                      </p:cBhvr>
                                      <p:to>
                                        <p:strVal val="visible"/>
                                      </p:to>
                                    </p:set>
                                    <p:animEffect transition="in" filter="fade">
                                      <p:cBhvr>
                                        <p:cTn id="49" dur="500"/>
                                        <p:tgtEl>
                                          <p:spTgt spid="6">
                                            <p:graphicEl>
                                              <a:dgm id="{A7538490-65A6-834B-B8DF-8324FF0000BF}"/>
                                            </p:graphicEl>
                                          </p:spTgt>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6">
                                            <p:graphicEl>
                                              <a:dgm id="{9746A526-ED9F-2646-A016-36EC767CAF25}"/>
                                            </p:graphicEl>
                                          </p:spTgt>
                                        </p:tgtEl>
                                        <p:attrNameLst>
                                          <p:attrName>style.visibility</p:attrName>
                                        </p:attrNameLst>
                                      </p:cBhvr>
                                      <p:to>
                                        <p:strVal val="visible"/>
                                      </p:to>
                                    </p:set>
                                    <p:animEffect transition="in" filter="fade">
                                      <p:cBhvr>
                                        <p:cTn id="53" dur="500"/>
                                        <p:tgtEl>
                                          <p:spTgt spid="6">
                                            <p:graphicEl>
                                              <a:dgm id="{9746A526-ED9F-2646-A016-36EC767CAF2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tx2">
                    <a:lumMod val="75000"/>
                  </a:schemeClr>
                </a:solidFill>
                <a:latin typeface="HelveticaNeueLT Std Hvy Ext"/>
                <a:cs typeface="HelveticaNeueLT Std Hvy Ext"/>
              </a:rPr>
              <a:t>On the Margin:</a:t>
            </a:r>
          </a:p>
          <a:p>
            <a:pPr lvl="0"/>
            <a:r>
              <a:rPr lang="en-US" sz="2400" dirty="0">
                <a:solidFill>
                  <a:schemeClr val="tx2">
                    <a:lumMod val="75000"/>
                  </a:schemeClr>
                </a:solidFill>
                <a:latin typeface="HelveticaNeueLT Std Lt Cn"/>
                <a:cs typeface="HelveticaNeueLT Std Lt Cn"/>
              </a:rPr>
              <a:t>Red Flags - Appearance</a:t>
            </a:r>
          </a:p>
        </p:txBody>
      </p:sp>
      <p:graphicFrame>
        <p:nvGraphicFramePr>
          <p:cNvPr id="6" name="Diagram 5"/>
          <p:cNvGraphicFramePr/>
          <p:nvPr>
            <p:extLst>
              <p:ext uri="{D42A27DB-BD31-4B8C-83A1-F6EECF244321}">
                <p14:modId xmlns:p14="http://schemas.microsoft.com/office/powerpoint/2010/main" val="4229241561"/>
              </p:ext>
            </p:extLst>
          </p:nvPr>
        </p:nvGraphicFramePr>
        <p:xfrm>
          <a:off x="714961" y="1458130"/>
          <a:ext cx="7798742" cy="4755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361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
                                            <p:graphicEl>
                                              <a:dgm id="{9E39F59B-452B-5F4A-B461-17B1F8AEBCE9}"/>
                                            </p:graphicEl>
                                          </p:spTgt>
                                        </p:tgtEl>
                                        <p:attrNameLst>
                                          <p:attrName>style.visibility</p:attrName>
                                        </p:attrNameLst>
                                      </p:cBhvr>
                                      <p:to>
                                        <p:strVal val="visible"/>
                                      </p:to>
                                    </p:set>
                                    <p:animEffect transition="in" filter="fade">
                                      <p:cBhvr>
                                        <p:cTn id="17" dur="500"/>
                                        <p:tgtEl>
                                          <p:spTgt spid="6">
                                            <p:graphicEl>
                                              <a:dgm id="{9E39F59B-452B-5F4A-B461-17B1F8AEBCE9}"/>
                                            </p:graphicEl>
                                          </p:spTgt>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6">
                                            <p:graphicEl>
                                              <a:dgm id="{83515735-2DF3-294D-9C0F-88FD06687F80}"/>
                                            </p:graphicEl>
                                          </p:spTgt>
                                        </p:tgtEl>
                                        <p:attrNameLst>
                                          <p:attrName>style.visibility</p:attrName>
                                        </p:attrNameLst>
                                      </p:cBhvr>
                                      <p:to>
                                        <p:strVal val="visible"/>
                                      </p:to>
                                    </p:set>
                                    <p:animEffect transition="in" filter="fade">
                                      <p:cBhvr>
                                        <p:cTn id="21" dur="500"/>
                                        <p:tgtEl>
                                          <p:spTgt spid="6">
                                            <p:graphicEl>
                                              <a:dgm id="{83515735-2DF3-294D-9C0F-88FD06687F80}"/>
                                            </p:graphicEl>
                                          </p:spTgt>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
                                            <p:graphicEl>
                                              <a:dgm id="{190B5598-A305-A04D-8A26-6A5BE4FAF792}"/>
                                            </p:graphicEl>
                                          </p:spTgt>
                                        </p:tgtEl>
                                        <p:attrNameLst>
                                          <p:attrName>style.visibility</p:attrName>
                                        </p:attrNameLst>
                                      </p:cBhvr>
                                      <p:to>
                                        <p:strVal val="visible"/>
                                      </p:to>
                                    </p:set>
                                    <p:animEffect transition="in" filter="fade">
                                      <p:cBhvr>
                                        <p:cTn id="25" dur="500"/>
                                        <p:tgtEl>
                                          <p:spTgt spid="6">
                                            <p:graphicEl>
                                              <a:dgm id="{190B5598-A305-A04D-8A26-6A5BE4FAF792}"/>
                                            </p:graphicEl>
                                          </p:spTgt>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6">
                                            <p:graphicEl>
                                              <a:dgm id="{139608BA-90B8-DC44-8CE2-7B4079A6CE11}"/>
                                            </p:graphicEl>
                                          </p:spTgt>
                                        </p:tgtEl>
                                        <p:attrNameLst>
                                          <p:attrName>style.visibility</p:attrName>
                                        </p:attrNameLst>
                                      </p:cBhvr>
                                      <p:to>
                                        <p:strVal val="visible"/>
                                      </p:to>
                                    </p:set>
                                    <p:animEffect transition="in" filter="fade">
                                      <p:cBhvr>
                                        <p:cTn id="29" dur="500"/>
                                        <p:tgtEl>
                                          <p:spTgt spid="6">
                                            <p:graphicEl>
                                              <a:dgm id="{139608BA-90B8-DC44-8CE2-7B4079A6CE11}"/>
                                            </p:graphicEl>
                                          </p:spTgt>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6">
                                            <p:graphicEl>
                                              <a:dgm id="{F8236E67-3849-5146-9589-15BEC2934652}"/>
                                            </p:graphicEl>
                                          </p:spTgt>
                                        </p:tgtEl>
                                        <p:attrNameLst>
                                          <p:attrName>style.visibility</p:attrName>
                                        </p:attrNameLst>
                                      </p:cBhvr>
                                      <p:to>
                                        <p:strVal val="visible"/>
                                      </p:to>
                                    </p:set>
                                    <p:animEffect transition="in" filter="fade">
                                      <p:cBhvr>
                                        <p:cTn id="33" dur="500"/>
                                        <p:tgtEl>
                                          <p:spTgt spid="6">
                                            <p:graphicEl>
                                              <a:dgm id="{F8236E67-3849-5146-9589-15BEC2934652}"/>
                                            </p:graphicEl>
                                          </p:spTgt>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
                                            <p:graphicEl>
                                              <a:dgm id="{57EB4D5D-B1D8-3340-A9A1-20F044A40BBF}"/>
                                            </p:graphicEl>
                                          </p:spTgt>
                                        </p:tgtEl>
                                        <p:attrNameLst>
                                          <p:attrName>style.visibility</p:attrName>
                                        </p:attrNameLst>
                                      </p:cBhvr>
                                      <p:to>
                                        <p:strVal val="visible"/>
                                      </p:to>
                                    </p:set>
                                    <p:animEffect transition="in" filter="fade">
                                      <p:cBhvr>
                                        <p:cTn id="37" dur="500"/>
                                        <p:tgtEl>
                                          <p:spTgt spid="6">
                                            <p:graphicEl>
                                              <a:dgm id="{57EB4D5D-B1D8-3340-A9A1-20F044A40BBF}"/>
                                            </p:graphicEl>
                                          </p:spTgt>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6">
                                            <p:graphicEl>
                                              <a:dgm id="{3A0B0B60-717D-6549-8357-195CE1C75EB8}"/>
                                            </p:graphicEl>
                                          </p:spTgt>
                                        </p:tgtEl>
                                        <p:attrNameLst>
                                          <p:attrName>style.visibility</p:attrName>
                                        </p:attrNameLst>
                                      </p:cBhvr>
                                      <p:to>
                                        <p:strVal val="visible"/>
                                      </p:to>
                                    </p:set>
                                    <p:animEffect transition="in" filter="fade">
                                      <p:cBhvr>
                                        <p:cTn id="41" dur="500"/>
                                        <p:tgtEl>
                                          <p:spTgt spid="6">
                                            <p:graphicEl>
                                              <a:dgm id="{3A0B0B60-717D-6549-8357-195CE1C75EB8}"/>
                                            </p:graphicEl>
                                          </p:spTgt>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6">
                                            <p:graphicEl>
                                              <a:dgm id="{EC7875F9-FFF2-0444-8D8A-3CA58A60336A}"/>
                                            </p:graphicEl>
                                          </p:spTgt>
                                        </p:tgtEl>
                                        <p:attrNameLst>
                                          <p:attrName>style.visibility</p:attrName>
                                        </p:attrNameLst>
                                      </p:cBhvr>
                                      <p:to>
                                        <p:strVal val="visible"/>
                                      </p:to>
                                    </p:set>
                                    <p:animEffect transition="in" filter="fade">
                                      <p:cBhvr>
                                        <p:cTn id="45" dur="500"/>
                                        <p:tgtEl>
                                          <p:spTgt spid="6">
                                            <p:graphicEl>
                                              <a:dgm id="{EC7875F9-FFF2-0444-8D8A-3CA58A60336A}"/>
                                            </p:graphicEl>
                                          </p:spTgt>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6">
                                            <p:graphicEl>
                                              <a:dgm id="{A7538490-65A6-834B-B8DF-8324FF0000BF}"/>
                                            </p:graphicEl>
                                          </p:spTgt>
                                        </p:tgtEl>
                                        <p:attrNameLst>
                                          <p:attrName>style.visibility</p:attrName>
                                        </p:attrNameLst>
                                      </p:cBhvr>
                                      <p:to>
                                        <p:strVal val="visible"/>
                                      </p:to>
                                    </p:set>
                                    <p:animEffect transition="in" filter="fade">
                                      <p:cBhvr>
                                        <p:cTn id="49" dur="500"/>
                                        <p:tgtEl>
                                          <p:spTgt spid="6">
                                            <p:graphicEl>
                                              <a:dgm id="{A7538490-65A6-834B-B8DF-8324FF0000BF}"/>
                                            </p:graphicEl>
                                          </p:spTgt>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6">
                                            <p:graphicEl>
                                              <a:dgm id="{9746A526-ED9F-2646-A016-36EC767CAF25}"/>
                                            </p:graphicEl>
                                          </p:spTgt>
                                        </p:tgtEl>
                                        <p:attrNameLst>
                                          <p:attrName>style.visibility</p:attrName>
                                        </p:attrNameLst>
                                      </p:cBhvr>
                                      <p:to>
                                        <p:strVal val="visible"/>
                                      </p:to>
                                    </p:set>
                                    <p:animEffect transition="in" filter="fade">
                                      <p:cBhvr>
                                        <p:cTn id="53" dur="500"/>
                                        <p:tgtEl>
                                          <p:spTgt spid="6">
                                            <p:graphicEl>
                                              <a:dgm id="{9746A526-ED9F-2646-A016-36EC767CAF25}"/>
                                            </p:graphicEl>
                                          </p:spTgt>
                                        </p:tgtEl>
                                      </p:cBhvr>
                                    </p:animEffect>
                                  </p:childTnLst>
                                </p:cTn>
                              </p:par>
                            </p:childTnLst>
                          </p:cTn>
                        </p:par>
                        <p:par>
                          <p:cTn id="54" fill="hold">
                            <p:stCondLst>
                              <p:cond delay="6500"/>
                            </p:stCondLst>
                            <p:childTnLst>
                              <p:par>
                                <p:cTn id="55" presetID="10" presetClass="entr" presetSubtype="0" fill="hold" grpId="0" nodeType="afterEffect">
                                  <p:stCondLst>
                                    <p:cond delay="0"/>
                                  </p:stCondLst>
                                  <p:childTnLst>
                                    <p:set>
                                      <p:cBhvr>
                                        <p:cTn id="56" dur="1" fill="hold">
                                          <p:stCondLst>
                                            <p:cond delay="0"/>
                                          </p:stCondLst>
                                        </p:cTn>
                                        <p:tgtEl>
                                          <p:spTgt spid="6">
                                            <p:graphicEl>
                                              <a:dgm id="{7448F9A0-2FCD-F142-9B11-2B17CEE626FA}"/>
                                            </p:graphicEl>
                                          </p:spTgt>
                                        </p:tgtEl>
                                        <p:attrNameLst>
                                          <p:attrName>style.visibility</p:attrName>
                                        </p:attrNameLst>
                                      </p:cBhvr>
                                      <p:to>
                                        <p:strVal val="visible"/>
                                      </p:to>
                                    </p:set>
                                    <p:animEffect transition="in" filter="fade">
                                      <p:cBhvr>
                                        <p:cTn id="57" dur="500"/>
                                        <p:tgtEl>
                                          <p:spTgt spid="6">
                                            <p:graphicEl>
                                              <a:dgm id="{7448F9A0-2FCD-F142-9B11-2B17CEE626FA}"/>
                                            </p:graphicEl>
                                          </p:spTgt>
                                        </p:tgtEl>
                                      </p:cBhvr>
                                    </p:animEffect>
                                  </p:childTnLst>
                                </p:cTn>
                              </p:par>
                            </p:childTnLst>
                          </p:cTn>
                        </p:par>
                        <p:par>
                          <p:cTn id="58" fill="hold">
                            <p:stCondLst>
                              <p:cond delay="7000"/>
                            </p:stCondLst>
                            <p:childTnLst>
                              <p:par>
                                <p:cTn id="59" presetID="10" presetClass="entr" presetSubtype="0" fill="hold" grpId="0" nodeType="afterEffect">
                                  <p:stCondLst>
                                    <p:cond delay="0"/>
                                  </p:stCondLst>
                                  <p:childTnLst>
                                    <p:set>
                                      <p:cBhvr>
                                        <p:cTn id="60" dur="1" fill="hold">
                                          <p:stCondLst>
                                            <p:cond delay="0"/>
                                          </p:stCondLst>
                                        </p:cTn>
                                        <p:tgtEl>
                                          <p:spTgt spid="6">
                                            <p:graphicEl>
                                              <a:dgm id="{FF0148FC-92D0-D14D-9C2D-21757C42ACA3}"/>
                                            </p:graphicEl>
                                          </p:spTgt>
                                        </p:tgtEl>
                                        <p:attrNameLst>
                                          <p:attrName>style.visibility</p:attrName>
                                        </p:attrNameLst>
                                      </p:cBhvr>
                                      <p:to>
                                        <p:strVal val="visible"/>
                                      </p:to>
                                    </p:set>
                                    <p:animEffect transition="in" filter="fade">
                                      <p:cBhvr>
                                        <p:cTn id="61" dur="500"/>
                                        <p:tgtEl>
                                          <p:spTgt spid="6">
                                            <p:graphicEl>
                                              <a:dgm id="{FF0148FC-92D0-D14D-9C2D-21757C42ACA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Red Flags</a:t>
            </a:r>
          </a:p>
        </p:txBody>
      </p:sp>
      <p:pic>
        <p:nvPicPr>
          <p:cNvPr id="9" name="Picture 8" descr="Image result for brandoned trafficked wom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425" y="3296662"/>
            <a:ext cx="2695575" cy="1695451"/>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9" descr="Image result for brandoned trafficked wom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799" y="4652974"/>
            <a:ext cx="320040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11" descr="Image result for brandoned trafficked wom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8566" y="2069407"/>
            <a:ext cx="2800350" cy="162877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Image result for brandoned trafficked wom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1277" y="2720752"/>
            <a:ext cx="1638300" cy="2790825"/>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10" descr="C:\Users\bev\Desktop\branded imag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8579" y="5174925"/>
            <a:ext cx="2246993" cy="1683075"/>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Image result for brandoned trafficked wom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2439648"/>
            <a:ext cx="2466975" cy="18478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77331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500"/>
                            </p:stCondLst>
                            <p:childTnLst>
                              <p:par>
                                <p:cTn id="13" presetID="9"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1000"/>
                                        <p:tgtEl>
                                          <p:spTgt spid="7"/>
                                        </p:tgtEl>
                                      </p:cBhvr>
                                    </p:animEffect>
                                  </p:childTnLst>
                                </p:cTn>
                              </p:par>
                            </p:childTnLst>
                          </p:cTn>
                        </p:par>
                        <p:par>
                          <p:cTn id="16" fill="hold">
                            <p:stCondLst>
                              <p:cond delay="2500"/>
                            </p:stCondLst>
                            <p:childTnLst>
                              <p:par>
                                <p:cTn id="17" presetID="9"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1000"/>
                                        <p:tgtEl>
                                          <p:spTgt spid="9"/>
                                        </p:tgtEl>
                                      </p:cBhvr>
                                    </p:animEffect>
                                  </p:childTnLst>
                                </p:cTn>
                              </p:par>
                            </p:childTnLst>
                          </p:cTn>
                        </p:par>
                        <p:par>
                          <p:cTn id="20" fill="hold">
                            <p:stCondLst>
                              <p:cond delay="3500"/>
                            </p:stCondLst>
                            <p:childTnLst>
                              <p:par>
                                <p:cTn id="21" presetID="9"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1000"/>
                                        <p:tgtEl>
                                          <p:spTgt spid="8"/>
                                        </p:tgtEl>
                                      </p:cBhvr>
                                    </p:animEffect>
                                  </p:childTnLst>
                                </p:cTn>
                              </p:par>
                            </p:childTnLst>
                          </p:cTn>
                        </p:par>
                        <p:par>
                          <p:cTn id="24" fill="hold">
                            <p:stCondLst>
                              <p:cond delay="4500"/>
                            </p:stCondLst>
                            <p:childTnLst>
                              <p:par>
                                <p:cTn id="25" presetID="9"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1000"/>
                                        <p:tgtEl>
                                          <p:spTgt spid="12"/>
                                        </p:tgtEl>
                                      </p:cBhvr>
                                    </p:animEffect>
                                  </p:childTnLst>
                                </p:cTn>
                              </p:par>
                            </p:childTnLst>
                          </p:cTn>
                        </p:par>
                        <p:par>
                          <p:cTn id="28" fill="hold">
                            <p:stCondLst>
                              <p:cond delay="5500"/>
                            </p:stCondLst>
                            <p:childTnLst>
                              <p:par>
                                <p:cTn id="29" presetID="9"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dissolve">
                                      <p:cBhvr>
                                        <p:cTn id="31" dur="1000"/>
                                        <p:tgtEl>
                                          <p:spTgt spid="11"/>
                                        </p:tgtEl>
                                      </p:cBhvr>
                                    </p:animEffect>
                                  </p:childTnLst>
                                </p:cTn>
                              </p:par>
                            </p:childTnLst>
                          </p:cTn>
                        </p:par>
                        <p:par>
                          <p:cTn id="32" fill="hold">
                            <p:stCondLst>
                              <p:cond delay="6500"/>
                            </p:stCondLst>
                            <p:childTnLst>
                              <p:par>
                                <p:cTn id="33" presetID="9"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dissolve">
                                      <p:cBhvr>
                                        <p:cTn id="3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What to Do</a:t>
            </a:r>
          </a:p>
        </p:txBody>
      </p:sp>
      <p:sp>
        <p:nvSpPr>
          <p:cNvPr id="6" name="TextBox 5"/>
          <p:cNvSpPr txBox="1"/>
          <p:nvPr/>
        </p:nvSpPr>
        <p:spPr>
          <a:xfrm>
            <a:off x="449238" y="1782704"/>
            <a:ext cx="8214983" cy="1569660"/>
          </a:xfrm>
          <a:prstGeom prst="rect">
            <a:avLst/>
          </a:prstGeom>
          <a:noFill/>
        </p:spPr>
        <p:txBody>
          <a:bodyPr wrap="square" rtlCol="0">
            <a:spAutoFit/>
          </a:bodyPr>
          <a:lstStyle/>
          <a:p>
            <a:pPr algn="ctr"/>
            <a:r>
              <a:rPr lang="en-US" sz="3200" dirty="0">
                <a:solidFill>
                  <a:schemeClr val="bg2"/>
                </a:solidFill>
                <a:latin typeface="HelveticaNeueLT Std Lt Cn"/>
                <a:cs typeface="HelveticaNeueLT Std Lt Cn"/>
              </a:rPr>
              <a:t>For the vulnerable foster youth among us</a:t>
            </a:r>
            <a:br>
              <a:rPr lang="en-US" sz="3200" dirty="0">
                <a:solidFill>
                  <a:schemeClr val="bg2"/>
                </a:solidFill>
                <a:latin typeface="HelveticaNeueLT Std Lt Cn"/>
                <a:cs typeface="HelveticaNeueLT Std Lt Cn"/>
              </a:rPr>
            </a:br>
            <a:r>
              <a:rPr lang="en-US" sz="3200" dirty="0">
                <a:solidFill>
                  <a:schemeClr val="bg2"/>
                </a:solidFill>
                <a:latin typeface="HelveticaNeueLT Std Lt Cn"/>
                <a:cs typeface="HelveticaNeueLT Std Lt Cn"/>
              </a:rPr>
              <a:t>the moral obligation to do something rests</a:t>
            </a:r>
            <a:br>
              <a:rPr lang="en-US" sz="3200" dirty="0">
                <a:solidFill>
                  <a:schemeClr val="bg2"/>
                </a:solidFill>
                <a:latin typeface="HelveticaNeueLT Std Lt Cn"/>
                <a:cs typeface="HelveticaNeueLT Std Lt Cn"/>
              </a:rPr>
            </a:br>
            <a:r>
              <a:rPr lang="en-US" sz="3200" dirty="0">
                <a:solidFill>
                  <a:schemeClr val="bg2"/>
                </a:solidFill>
                <a:latin typeface="HelveticaNeueLT Std Lt Cn"/>
                <a:cs typeface="HelveticaNeueLT Std Lt Cn"/>
              </a:rPr>
              <a:t>squarely on all of our shoulders.</a:t>
            </a:r>
          </a:p>
        </p:txBody>
      </p:sp>
    </p:spTree>
    <p:extLst>
      <p:ext uri="{BB962C8B-B14F-4D97-AF65-F5344CB8AC3E}">
        <p14:creationId xmlns:p14="http://schemas.microsoft.com/office/powerpoint/2010/main" val="47964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100"/>
                                        <p:tgtEl>
                                          <p:spTgt spid="4"/>
                                        </p:tgtEl>
                                      </p:cBhvr>
                                    </p:animEffect>
                                  </p:childTnLst>
                                </p:cTn>
                              </p:par>
                            </p:childTnLst>
                          </p:cTn>
                        </p:par>
                        <p:par>
                          <p:cTn id="8" fill="hold">
                            <p:stCondLst>
                              <p:cond delay="11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6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hi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Statewide</a:t>
            </a:r>
          </a:p>
        </p:txBody>
      </p:sp>
      <p:graphicFrame>
        <p:nvGraphicFramePr>
          <p:cNvPr id="6" name="Diagram 5"/>
          <p:cNvGraphicFramePr/>
          <p:nvPr>
            <p:extLst>
              <p:ext uri="{D42A27DB-BD31-4B8C-83A1-F6EECF244321}">
                <p14:modId xmlns:p14="http://schemas.microsoft.com/office/powerpoint/2010/main" val="1335619819"/>
              </p:ext>
            </p:extLst>
          </p:nvPr>
        </p:nvGraphicFramePr>
        <p:xfrm>
          <a:off x="3531961" y="1782322"/>
          <a:ext cx="4574543" cy="36727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6443" y="1796661"/>
            <a:ext cx="2327540" cy="1323439"/>
          </a:xfrm>
          <a:prstGeom prst="rect">
            <a:avLst/>
          </a:prstGeom>
          <a:noFill/>
        </p:spPr>
        <p:txBody>
          <a:bodyPr wrap="square" rtlCol="0">
            <a:spAutoFit/>
          </a:bodyPr>
          <a:lstStyle/>
          <a:p>
            <a:r>
              <a:rPr lang="en-US" sz="2000" dirty="0">
                <a:solidFill>
                  <a:schemeClr val="bg2"/>
                </a:solidFill>
                <a:latin typeface="HelveticaNeueLT Std Lt Cn"/>
                <a:cs typeface="HelveticaNeueLT Std Lt Cn"/>
              </a:rPr>
              <a:t>Ohio Attorney</a:t>
            </a:r>
            <a:br>
              <a:rPr lang="en-US" sz="2000" dirty="0">
                <a:solidFill>
                  <a:schemeClr val="bg2"/>
                </a:solidFill>
                <a:latin typeface="HelveticaNeueLT Std Lt Cn"/>
                <a:cs typeface="HelveticaNeueLT Std Lt Cn"/>
              </a:rPr>
            </a:br>
            <a:r>
              <a:rPr lang="en-US" sz="2000" dirty="0">
                <a:solidFill>
                  <a:schemeClr val="bg2"/>
                </a:solidFill>
                <a:latin typeface="HelveticaNeueLT Std Lt Cn"/>
                <a:cs typeface="HelveticaNeueLT Std Lt Cn"/>
              </a:rPr>
              <a:t>General’s Office</a:t>
            </a:r>
          </a:p>
          <a:p>
            <a:r>
              <a:rPr lang="en-US" sz="2000" dirty="0">
                <a:solidFill>
                  <a:schemeClr val="bg2"/>
                </a:solidFill>
                <a:latin typeface="HelveticaNeueLT Std Lt Cn"/>
                <a:cs typeface="HelveticaNeueLT Std Lt Cn"/>
              </a:rPr>
              <a:t>Human Trafficking</a:t>
            </a:r>
            <a:br>
              <a:rPr lang="en-US" sz="2000" dirty="0">
                <a:solidFill>
                  <a:schemeClr val="bg2"/>
                </a:solidFill>
                <a:latin typeface="HelveticaNeueLT Std Lt Cn"/>
                <a:cs typeface="HelveticaNeueLT Std Lt Cn"/>
              </a:rPr>
            </a:br>
            <a:r>
              <a:rPr lang="en-US" sz="2000" dirty="0">
                <a:solidFill>
                  <a:schemeClr val="bg2"/>
                </a:solidFill>
                <a:latin typeface="HelveticaNeueLT Std Lt Cn"/>
                <a:cs typeface="HelveticaNeueLT Std Lt Cn"/>
              </a:rPr>
              <a:t>Initiative:</a:t>
            </a:r>
          </a:p>
        </p:txBody>
      </p:sp>
      <p:sp>
        <p:nvSpPr>
          <p:cNvPr id="8" name="TextBox 7"/>
          <p:cNvSpPr txBox="1"/>
          <p:nvPr/>
        </p:nvSpPr>
        <p:spPr>
          <a:xfrm>
            <a:off x="402319" y="3300103"/>
            <a:ext cx="3168095" cy="2051267"/>
          </a:xfrm>
          <a:prstGeom prst="rect">
            <a:avLst/>
          </a:prstGeom>
          <a:noFill/>
        </p:spPr>
        <p:txBody>
          <a:bodyPr wrap="square" lIns="91440" tIns="45720" rIns="91440" bIns="45720" rtlCol="0" anchor="t">
            <a:spAutoFit/>
          </a:bodyPr>
          <a:lstStyle/>
          <a:p>
            <a:pPr marL="285750" indent="-285750">
              <a:lnSpc>
                <a:spcPct val="130000"/>
              </a:lnSpc>
              <a:buFont typeface="Arial"/>
              <a:buChar char="•"/>
            </a:pPr>
            <a:r>
              <a:rPr lang="en-US" sz="2000" dirty="0">
                <a:solidFill>
                  <a:schemeClr val="tx2">
                    <a:lumMod val="60000"/>
                    <a:lumOff val="40000"/>
                  </a:schemeClr>
                </a:solidFill>
                <a:latin typeface="HelveticaNeueLT Std Lt Cn"/>
                <a:cs typeface="HelveticaNeueLT Std Lt Cn"/>
              </a:rPr>
              <a:t>Multidisciplinary teams</a:t>
            </a:r>
          </a:p>
          <a:p>
            <a:pPr marL="285750" indent="-285750">
              <a:lnSpc>
                <a:spcPct val="130000"/>
              </a:lnSpc>
              <a:buFont typeface="Arial"/>
              <a:buChar char="•"/>
            </a:pPr>
            <a:r>
              <a:rPr lang="en-US" sz="2000" dirty="0">
                <a:solidFill>
                  <a:schemeClr val="tx2">
                    <a:lumMod val="60000"/>
                    <a:lumOff val="40000"/>
                  </a:schemeClr>
                </a:solidFill>
                <a:latin typeface="HelveticaNeueLT Std Lt Cn"/>
                <a:cs typeface="HelveticaNeueLT Std Lt Cn"/>
              </a:rPr>
              <a:t>Local law enforcement</a:t>
            </a:r>
          </a:p>
          <a:p>
            <a:pPr marL="285750" indent="-285750">
              <a:lnSpc>
                <a:spcPct val="130000"/>
              </a:lnSpc>
              <a:buFont typeface="Arial"/>
              <a:buChar char="•"/>
            </a:pPr>
            <a:r>
              <a:rPr lang="en-US" sz="2000" dirty="0">
                <a:solidFill>
                  <a:schemeClr val="tx2">
                    <a:lumMod val="60000"/>
                    <a:lumOff val="40000"/>
                  </a:schemeClr>
                </a:solidFill>
                <a:latin typeface="HelveticaNeueLT Std Lt Cn"/>
                <a:cs typeface="HelveticaNeueLT Std Lt Cn"/>
              </a:rPr>
              <a:t>Social-service agencies</a:t>
            </a:r>
          </a:p>
          <a:p>
            <a:pPr marL="285750" indent="-285750">
              <a:lnSpc>
                <a:spcPct val="130000"/>
              </a:lnSpc>
              <a:buFont typeface="Arial"/>
              <a:buChar char="•"/>
            </a:pPr>
            <a:r>
              <a:rPr lang="en-US" sz="2000" dirty="0">
                <a:solidFill>
                  <a:schemeClr val="tx2">
                    <a:lumMod val="60000"/>
                    <a:lumOff val="40000"/>
                  </a:schemeClr>
                </a:solidFill>
                <a:latin typeface="HelveticaNeueLT Std Lt Cn"/>
                <a:cs typeface="HelveticaNeueLT Std Lt Cn"/>
              </a:rPr>
              <a:t>Nonprofits</a:t>
            </a:r>
          </a:p>
          <a:p>
            <a:pPr marL="285750" indent="-285750">
              <a:lnSpc>
                <a:spcPct val="130000"/>
              </a:lnSpc>
              <a:buFont typeface="Arial"/>
              <a:buChar char="•"/>
            </a:pPr>
            <a:r>
              <a:rPr lang="en-US" sz="2000" dirty="0">
                <a:solidFill>
                  <a:schemeClr val="tx2">
                    <a:lumMod val="60000"/>
                    <a:lumOff val="40000"/>
                  </a:schemeClr>
                </a:solidFill>
                <a:latin typeface="HelveticaNeueLT Std Lt Cn"/>
                <a:cs typeface="HelveticaNeueLT Std Lt Cn"/>
              </a:rPr>
              <a:t>Trafficking coalitions</a:t>
            </a:r>
          </a:p>
        </p:txBody>
      </p:sp>
    </p:spTree>
    <p:extLst>
      <p:ext uri="{BB962C8B-B14F-4D97-AF65-F5344CB8AC3E}">
        <p14:creationId xmlns:p14="http://schemas.microsoft.com/office/powerpoint/2010/main" val="344894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6">
                                            <p:graphicEl>
                                              <a:dgm id="{14A24221-3363-024D-836A-64ACE2E6D672}"/>
                                            </p:graphicEl>
                                          </p:spTgt>
                                        </p:tgtEl>
                                        <p:attrNameLst>
                                          <p:attrName>style.visibility</p:attrName>
                                        </p:attrNameLst>
                                      </p:cBhvr>
                                      <p:to>
                                        <p:strVal val="visible"/>
                                      </p:to>
                                    </p:set>
                                    <p:animEffect transition="in" filter="fade">
                                      <p:cBhvr>
                                        <p:cTn id="22" dur="500"/>
                                        <p:tgtEl>
                                          <p:spTgt spid="6">
                                            <p:graphicEl>
                                              <a:dgm id="{14A24221-3363-024D-836A-64ACE2E6D672}"/>
                                            </p:graphicEl>
                                          </p:spTgt>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6">
                                            <p:graphicEl>
                                              <a:dgm id="{511425FC-024A-274E-9C2A-27FC03EC553A}"/>
                                            </p:graphicEl>
                                          </p:spTgt>
                                        </p:tgtEl>
                                        <p:attrNameLst>
                                          <p:attrName>style.visibility</p:attrName>
                                        </p:attrNameLst>
                                      </p:cBhvr>
                                      <p:to>
                                        <p:strVal val="visible"/>
                                      </p:to>
                                    </p:set>
                                    <p:animEffect transition="in" filter="fade">
                                      <p:cBhvr>
                                        <p:cTn id="26" dur="500"/>
                                        <p:tgtEl>
                                          <p:spTgt spid="6">
                                            <p:graphicEl>
                                              <a:dgm id="{511425FC-024A-274E-9C2A-27FC03EC553A}"/>
                                            </p:graphicEl>
                                          </p:spTgt>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6">
                                            <p:graphicEl>
                                              <a:dgm id="{45871289-6C12-1F41-8DB2-1B468C0731C9}"/>
                                            </p:graphicEl>
                                          </p:spTgt>
                                        </p:tgtEl>
                                        <p:attrNameLst>
                                          <p:attrName>style.visibility</p:attrName>
                                        </p:attrNameLst>
                                      </p:cBhvr>
                                      <p:to>
                                        <p:strVal val="visible"/>
                                      </p:to>
                                    </p:set>
                                    <p:animEffect transition="in" filter="fade">
                                      <p:cBhvr>
                                        <p:cTn id="30" dur="500"/>
                                        <p:tgtEl>
                                          <p:spTgt spid="6">
                                            <p:graphicEl>
                                              <a:dgm id="{45871289-6C12-1F41-8DB2-1B468C0731C9}"/>
                                            </p:graphicEl>
                                          </p:spTgt>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6">
                                            <p:graphicEl>
                                              <a:dgm id="{A56C2A48-1C29-514E-AF97-1C02EEDEDD46}"/>
                                            </p:graphicEl>
                                          </p:spTgt>
                                        </p:tgtEl>
                                        <p:attrNameLst>
                                          <p:attrName>style.visibility</p:attrName>
                                        </p:attrNameLst>
                                      </p:cBhvr>
                                      <p:to>
                                        <p:strVal val="visible"/>
                                      </p:to>
                                    </p:set>
                                    <p:animEffect transition="in" filter="fade">
                                      <p:cBhvr>
                                        <p:cTn id="34" dur="500"/>
                                        <p:tgtEl>
                                          <p:spTgt spid="6">
                                            <p:graphicEl>
                                              <a:dgm id="{A56C2A48-1C29-514E-AF97-1C02EEDEDD46}"/>
                                            </p:graphicEl>
                                          </p:spTgt>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6">
                                            <p:graphicEl>
                                              <a:dgm id="{A8231BF6-CFF7-4E45-8714-F2FC0B0997F6}"/>
                                            </p:graphicEl>
                                          </p:spTgt>
                                        </p:tgtEl>
                                        <p:attrNameLst>
                                          <p:attrName>style.visibility</p:attrName>
                                        </p:attrNameLst>
                                      </p:cBhvr>
                                      <p:to>
                                        <p:strVal val="visible"/>
                                      </p:to>
                                    </p:set>
                                    <p:animEffect transition="in" filter="fade">
                                      <p:cBhvr>
                                        <p:cTn id="38" dur="500"/>
                                        <p:tgtEl>
                                          <p:spTgt spid="6">
                                            <p:graphicEl>
                                              <a:dgm id="{A8231BF6-CFF7-4E45-8714-F2FC0B0997F6}"/>
                                            </p:graphicEl>
                                          </p:spTgt>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6">
                                            <p:graphicEl>
                                              <a:dgm id="{3B7D5836-120A-B042-915D-EBBFCDE3B751}"/>
                                            </p:graphicEl>
                                          </p:spTgt>
                                        </p:tgtEl>
                                        <p:attrNameLst>
                                          <p:attrName>style.visibility</p:attrName>
                                        </p:attrNameLst>
                                      </p:cBhvr>
                                      <p:to>
                                        <p:strVal val="visible"/>
                                      </p:to>
                                    </p:set>
                                    <p:animEffect transition="in" filter="fade">
                                      <p:cBhvr>
                                        <p:cTn id="42" dur="500"/>
                                        <p:tgtEl>
                                          <p:spTgt spid="6">
                                            <p:graphicEl>
                                              <a:dgm id="{3B7D5836-120A-B042-915D-EBBFCDE3B751}"/>
                                            </p:graphicEl>
                                          </p:spTgt>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6">
                                            <p:graphicEl>
                                              <a:dgm id="{4721A34C-E3A7-3840-9F68-E0309F121665}"/>
                                            </p:graphicEl>
                                          </p:spTgt>
                                        </p:tgtEl>
                                        <p:attrNameLst>
                                          <p:attrName>style.visibility</p:attrName>
                                        </p:attrNameLst>
                                      </p:cBhvr>
                                      <p:to>
                                        <p:strVal val="visible"/>
                                      </p:to>
                                    </p:set>
                                    <p:animEffect transition="in" filter="fade">
                                      <p:cBhvr>
                                        <p:cTn id="46" dur="500"/>
                                        <p:tgtEl>
                                          <p:spTgt spid="6">
                                            <p:graphicEl>
                                              <a:dgm id="{4721A34C-E3A7-3840-9F68-E0309F121665}"/>
                                            </p:graphicEl>
                                          </p:spTgt>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6">
                                            <p:graphicEl>
                                              <a:dgm id="{BEEEDE2C-D405-8449-A31F-F951AD61ABCE}"/>
                                            </p:graphicEl>
                                          </p:spTgt>
                                        </p:tgtEl>
                                        <p:attrNameLst>
                                          <p:attrName>style.visibility</p:attrName>
                                        </p:attrNameLst>
                                      </p:cBhvr>
                                      <p:to>
                                        <p:strVal val="visible"/>
                                      </p:to>
                                    </p:set>
                                    <p:animEffect transition="in" filter="fade">
                                      <p:cBhvr>
                                        <p:cTn id="50" dur="500"/>
                                        <p:tgtEl>
                                          <p:spTgt spid="6">
                                            <p:graphicEl>
                                              <a:dgm id="{BEEEDE2C-D405-8449-A31F-F951AD61ABC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hi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Statewide Goals</a:t>
            </a:r>
          </a:p>
        </p:txBody>
      </p:sp>
      <p:graphicFrame>
        <p:nvGraphicFramePr>
          <p:cNvPr id="2" name="Diagram 1"/>
          <p:cNvGraphicFramePr/>
          <p:nvPr>
            <p:extLst>
              <p:ext uri="{D42A27DB-BD31-4B8C-83A1-F6EECF244321}">
                <p14:modId xmlns:p14="http://schemas.microsoft.com/office/powerpoint/2010/main" val="965370617"/>
              </p:ext>
            </p:extLst>
          </p:nvPr>
        </p:nvGraphicFramePr>
        <p:xfrm>
          <a:off x="1524000" y="1594547"/>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941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graphicEl>
                                              <a:dgm id="{9E39F59B-452B-5F4A-B461-17B1F8AEBCE9}"/>
                                            </p:graphicEl>
                                          </p:spTgt>
                                        </p:tgtEl>
                                        <p:attrNameLst>
                                          <p:attrName>style.visibility</p:attrName>
                                        </p:attrNameLst>
                                      </p:cBhvr>
                                      <p:to>
                                        <p:strVal val="visible"/>
                                      </p:to>
                                    </p:set>
                                    <p:animEffect transition="in" filter="fade">
                                      <p:cBhvr>
                                        <p:cTn id="15" dur="500"/>
                                        <p:tgtEl>
                                          <p:spTgt spid="2">
                                            <p:graphicEl>
                                              <a:dgm id="{9E39F59B-452B-5F4A-B461-17B1F8AEBCE9}"/>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graphicEl>
                                              <a:dgm id="{83515735-2DF3-294D-9C0F-88FD06687F80}"/>
                                            </p:graphicEl>
                                          </p:spTgt>
                                        </p:tgtEl>
                                        <p:attrNameLst>
                                          <p:attrName>style.visibility</p:attrName>
                                        </p:attrNameLst>
                                      </p:cBhvr>
                                      <p:to>
                                        <p:strVal val="visible"/>
                                      </p:to>
                                    </p:set>
                                    <p:animEffect transition="in" filter="fade">
                                      <p:cBhvr>
                                        <p:cTn id="19" dur="500"/>
                                        <p:tgtEl>
                                          <p:spTgt spid="2">
                                            <p:graphicEl>
                                              <a:dgm id="{83515735-2DF3-294D-9C0F-88FD06687F80}"/>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
                                            <p:graphicEl>
                                              <a:dgm id="{190B5598-A305-A04D-8A26-6A5BE4FAF792}"/>
                                            </p:graphicEl>
                                          </p:spTgt>
                                        </p:tgtEl>
                                        <p:attrNameLst>
                                          <p:attrName>style.visibility</p:attrName>
                                        </p:attrNameLst>
                                      </p:cBhvr>
                                      <p:to>
                                        <p:strVal val="visible"/>
                                      </p:to>
                                    </p:set>
                                    <p:animEffect transition="in" filter="fade">
                                      <p:cBhvr>
                                        <p:cTn id="23" dur="500"/>
                                        <p:tgtEl>
                                          <p:spTgt spid="2">
                                            <p:graphicEl>
                                              <a:dgm id="{190B5598-A305-A04D-8A26-6A5BE4FAF792}"/>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
                                            <p:graphicEl>
                                              <a:dgm id="{139608BA-90B8-DC44-8CE2-7B4079A6CE11}"/>
                                            </p:graphicEl>
                                          </p:spTgt>
                                        </p:tgtEl>
                                        <p:attrNameLst>
                                          <p:attrName>style.visibility</p:attrName>
                                        </p:attrNameLst>
                                      </p:cBhvr>
                                      <p:to>
                                        <p:strVal val="visible"/>
                                      </p:to>
                                    </p:set>
                                    <p:animEffect transition="in" filter="fade">
                                      <p:cBhvr>
                                        <p:cTn id="27" dur="500"/>
                                        <p:tgtEl>
                                          <p:spTgt spid="2">
                                            <p:graphicEl>
                                              <a:dgm id="{139608BA-90B8-DC44-8CE2-7B4079A6CE11}"/>
                                            </p:graphic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
                                            <p:graphicEl>
                                              <a:dgm id="{F8236E67-3849-5146-9589-15BEC2934652}"/>
                                            </p:graphicEl>
                                          </p:spTgt>
                                        </p:tgtEl>
                                        <p:attrNameLst>
                                          <p:attrName>style.visibility</p:attrName>
                                        </p:attrNameLst>
                                      </p:cBhvr>
                                      <p:to>
                                        <p:strVal val="visible"/>
                                      </p:to>
                                    </p:set>
                                    <p:animEffect transition="in" filter="fade">
                                      <p:cBhvr>
                                        <p:cTn id="31" dur="500"/>
                                        <p:tgtEl>
                                          <p:spTgt spid="2">
                                            <p:graphicEl>
                                              <a:dgm id="{F8236E67-3849-5146-9589-15BEC2934652}"/>
                                            </p:graphic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
                                            <p:graphicEl>
                                              <a:dgm id="{57EB4D5D-B1D8-3340-A9A1-20F044A40BBF}"/>
                                            </p:graphicEl>
                                          </p:spTgt>
                                        </p:tgtEl>
                                        <p:attrNameLst>
                                          <p:attrName>style.visibility</p:attrName>
                                        </p:attrNameLst>
                                      </p:cBhvr>
                                      <p:to>
                                        <p:strVal val="visible"/>
                                      </p:to>
                                    </p:set>
                                    <p:animEffect transition="in" filter="fade">
                                      <p:cBhvr>
                                        <p:cTn id="35" dur="500"/>
                                        <p:tgtEl>
                                          <p:spTgt spid="2">
                                            <p:graphicEl>
                                              <a:dgm id="{57EB4D5D-B1D8-3340-A9A1-20F044A40BBF}"/>
                                            </p:graphic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
                                            <p:graphicEl>
                                              <a:dgm id="{3A0B0B60-717D-6549-8357-195CE1C75EB8}"/>
                                            </p:graphicEl>
                                          </p:spTgt>
                                        </p:tgtEl>
                                        <p:attrNameLst>
                                          <p:attrName>style.visibility</p:attrName>
                                        </p:attrNameLst>
                                      </p:cBhvr>
                                      <p:to>
                                        <p:strVal val="visible"/>
                                      </p:to>
                                    </p:set>
                                    <p:animEffect transition="in" filter="fade">
                                      <p:cBhvr>
                                        <p:cTn id="39" dur="500"/>
                                        <p:tgtEl>
                                          <p:spTgt spid="2">
                                            <p:graphicEl>
                                              <a:dgm id="{3A0B0B60-717D-6549-8357-195CE1C75EB8}"/>
                                            </p:graphic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
                                            <p:graphicEl>
                                              <a:dgm id="{EC7875F9-FFF2-0444-8D8A-3CA58A60336A}"/>
                                            </p:graphicEl>
                                          </p:spTgt>
                                        </p:tgtEl>
                                        <p:attrNameLst>
                                          <p:attrName>style.visibility</p:attrName>
                                        </p:attrNameLst>
                                      </p:cBhvr>
                                      <p:to>
                                        <p:strVal val="visible"/>
                                      </p:to>
                                    </p:set>
                                    <p:animEffect transition="in" filter="fade">
                                      <p:cBhvr>
                                        <p:cTn id="43" dur="500"/>
                                        <p:tgtEl>
                                          <p:spTgt spid="2">
                                            <p:graphicEl>
                                              <a:dgm id="{EC7875F9-FFF2-0444-8D8A-3CA58A60336A}"/>
                                            </p:graphic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
                                            <p:graphicEl>
                                              <a:dgm id="{A7538490-65A6-834B-B8DF-8324FF0000BF}"/>
                                            </p:graphicEl>
                                          </p:spTgt>
                                        </p:tgtEl>
                                        <p:attrNameLst>
                                          <p:attrName>style.visibility</p:attrName>
                                        </p:attrNameLst>
                                      </p:cBhvr>
                                      <p:to>
                                        <p:strVal val="visible"/>
                                      </p:to>
                                    </p:set>
                                    <p:animEffect transition="in" filter="fade">
                                      <p:cBhvr>
                                        <p:cTn id="47" dur="500"/>
                                        <p:tgtEl>
                                          <p:spTgt spid="2">
                                            <p:graphicEl>
                                              <a:dgm id="{A7538490-65A6-834B-B8DF-8324FF0000BF}"/>
                                            </p:graphic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
                                            <p:graphicEl>
                                              <a:dgm id="{9746A526-ED9F-2646-A016-36EC767CAF25}"/>
                                            </p:graphicEl>
                                          </p:spTgt>
                                        </p:tgtEl>
                                        <p:attrNameLst>
                                          <p:attrName>style.visibility</p:attrName>
                                        </p:attrNameLst>
                                      </p:cBhvr>
                                      <p:to>
                                        <p:strVal val="visible"/>
                                      </p:to>
                                    </p:set>
                                    <p:animEffect transition="in" filter="fade">
                                      <p:cBhvr>
                                        <p:cTn id="51" dur="500"/>
                                        <p:tgtEl>
                                          <p:spTgt spid="2">
                                            <p:graphicEl>
                                              <a:dgm id="{9746A526-ED9F-2646-A016-36EC767CAF2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2" grpId="0">
        <p:bldSub>
          <a:bldDgm bld="one"/>
        </p:bldSub>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hi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Statewide Goals</a:t>
            </a:r>
          </a:p>
        </p:txBody>
      </p:sp>
      <p:graphicFrame>
        <p:nvGraphicFramePr>
          <p:cNvPr id="2" name="Diagram 1"/>
          <p:cNvGraphicFramePr/>
          <p:nvPr>
            <p:extLst>
              <p:ext uri="{D42A27DB-BD31-4B8C-83A1-F6EECF244321}">
                <p14:modId xmlns:p14="http://schemas.microsoft.com/office/powerpoint/2010/main" val="4179760388"/>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373980" y="1397000"/>
            <a:ext cx="1780317" cy="1631216"/>
          </a:xfrm>
          <a:prstGeom prst="rect">
            <a:avLst/>
          </a:prstGeom>
          <a:noFill/>
        </p:spPr>
        <p:txBody>
          <a:bodyPr wrap="square" rtlCol="0">
            <a:spAutoFit/>
          </a:bodyPr>
          <a:lstStyle/>
          <a:p>
            <a:r>
              <a:rPr lang="en-US" sz="2000" dirty="0">
                <a:solidFill>
                  <a:schemeClr val="bg2"/>
                </a:solidFill>
                <a:latin typeface="HelveticaNeueLT Std Lt Cn"/>
                <a:cs typeface="HelveticaNeueLT Std Lt Cn"/>
              </a:rPr>
              <a:t>Develop Trust</a:t>
            </a:r>
            <a:br>
              <a:rPr lang="en-US" sz="2000" dirty="0">
                <a:solidFill>
                  <a:schemeClr val="bg2"/>
                </a:solidFill>
                <a:latin typeface="HelveticaNeueLT Std Lt Cn"/>
                <a:cs typeface="HelveticaNeueLT Std Lt Cn"/>
              </a:rPr>
            </a:br>
            <a:r>
              <a:rPr lang="en-US" sz="2000" dirty="0">
                <a:solidFill>
                  <a:schemeClr val="bg2"/>
                </a:solidFill>
                <a:latin typeface="HelveticaNeueLT Std Lt Cn"/>
                <a:cs typeface="HelveticaNeueLT Std Lt Cn"/>
              </a:rPr>
              <a:t>with the Victims</a:t>
            </a:r>
          </a:p>
          <a:p>
            <a:endParaRPr lang="en-US" sz="2000" dirty="0">
              <a:solidFill>
                <a:schemeClr val="bg2"/>
              </a:solidFill>
              <a:latin typeface="HelveticaNeueLT Std Lt Cn"/>
              <a:cs typeface="HelveticaNeueLT Std Lt Cn"/>
            </a:endParaRPr>
          </a:p>
          <a:p>
            <a:r>
              <a:rPr lang="en-US" sz="2000" dirty="0">
                <a:solidFill>
                  <a:schemeClr val="bg2"/>
                </a:solidFill>
                <a:latin typeface="HelveticaNeueLT Std Lt Cn"/>
                <a:cs typeface="HelveticaNeueLT Std Lt Cn"/>
              </a:rPr>
              <a:t>Steer them</a:t>
            </a:r>
            <a:br>
              <a:rPr lang="en-US" sz="2000" dirty="0">
                <a:solidFill>
                  <a:schemeClr val="bg2"/>
                </a:solidFill>
                <a:latin typeface="HelveticaNeueLT Std Lt Cn"/>
                <a:cs typeface="HelveticaNeueLT Std Lt Cn"/>
              </a:rPr>
            </a:br>
            <a:r>
              <a:rPr lang="en-US" sz="2000" dirty="0">
                <a:solidFill>
                  <a:schemeClr val="bg2"/>
                </a:solidFill>
                <a:latin typeface="HelveticaNeueLT Std Lt Cn"/>
                <a:cs typeface="HelveticaNeueLT Std Lt Cn"/>
              </a:rPr>
              <a:t>to Services</a:t>
            </a:r>
          </a:p>
        </p:txBody>
      </p:sp>
    </p:spTree>
    <p:extLst>
      <p:ext uri="{BB962C8B-B14F-4D97-AF65-F5344CB8AC3E}">
        <p14:creationId xmlns:p14="http://schemas.microsoft.com/office/powerpoint/2010/main" val="74771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graphicEl>
                                              <a:dgm id="{8A8482A0-6943-D94B-82D9-66151648CA19}"/>
                                            </p:graphicEl>
                                          </p:spTgt>
                                        </p:tgtEl>
                                        <p:attrNameLst>
                                          <p:attrName>style.visibility</p:attrName>
                                        </p:attrNameLst>
                                      </p:cBhvr>
                                      <p:to>
                                        <p:strVal val="visible"/>
                                      </p:to>
                                    </p:set>
                                    <p:animEffect transition="in" filter="fade">
                                      <p:cBhvr>
                                        <p:cTn id="19" dur="600"/>
                                        <p:tgtEl>
                                          <p:spTgt spid="2">
                                            <p:graphicEl>
                                              <a:dgm id="{8A8482A0-6943-D94B-82D9-66151648CA19}"/>
                                            </p:graphicEl>
                                          </p:spTgt>
                                        </p:tgtEl>
                                      </p:cBhvr>
                                    </p:animEffect>
                                  </p:childTnLst>
                                </p:cTn>
                              </p:par>
                            </p:childTnLst>
                          </p:cTn>
                        </p:par>
                        <p:par>
                          <p:cTn id="20" fill="hold">
                            <p:stCondLst>
                              <p:cond delay="2100"/>
                            </p:stCondLst>
                            <p:childTnLst>
                              <p:par>
                                <p:cTn id="21" presetID="10" presetClass="entr" presetSubtype="0" fill="hold" grpId="0" nodeType="afterEffect">
                                  <p:stCondLst>
                                    <p:cond delay="0"/>
                                  </p:stCondLst>
                                  <p:childTnLst>
                                    <p:set>
                                      <p:cBhvr>
                                        <p:cTn id="22" dur="1" fill="hold">
                                          <p:stCondLst>
                                            <p:cond delay="0"/>
                                          </p:stCondLst>
                                        </p:cTn>
                                        <p:tgtEl>
                                          <p:spTgt spid="2">
                                            <p:graphicEl>
                                              <a:dgm id="{C670C69B-7C0B-4A44-9948-8F6E7B50DA84}"/>
                                            </p:graphicEl>
                                          </p:spTgt>
                                        </p:tgtEl>
                                        <p:attrNameLst>
                                          <p:attrName>style.visibility</p:attrName>
                                        </p:attrNameLst>
                                      </p:cBhvr>
                                      <p:to>
                                        <p:strVal val="visible"/>
                                      </p:to>
                                    </p:set>
                                    <p:animEffect transition="in" filter="fade">
                                      <p:cBhvr>
                                        <p:cTn id="23" dur="600"/>
                                        <p:tgtEl>
                                          <p:spTgt spid="2">
                                            <p:graphicEl>
                                              <a:dgm id="{C670C69B-7C0B-4A44-9948-8F6E7B50DA84}"/>
                                            </p:graphicEl>
                                          </p:spTgt>
                                        </p:tgtEl>
                                      </p:cBhvr>
                                    </p:animEffect>
                                  </p:childTnLst>
                                </p:cTn>
                              </p:par>
                            </p:childTnLst>
                          </p:cTn>
                        </p:par>
                        <p:par>
                          <p:cTn id="24" fill="hold">
                            <p:stCondLst>
                              <p:cond delay="2700"/>
                            </p:stCondLst>
                            <p:childTnLst>
                              <p:par>
                                <p:cTn id="25" presetID="10" presetClass="entr" presetSubtype="0" fill="hold" grpId="0" nodeType="afterEffect">
                                  <p:stCondLst>
                                    <p:cond delay="0"/>
                                  </p:stCondLst>
                                  <p:childTnLst>
                                    <p:set>
                                      <p:cBhvr>
                                        <p:cTn id="26" dur="1" fill="hold">
                                          <p:stCondLst>
                                            <p:cond delay="0"/>
                                          </p:stCondLst>
                                        </p:cTn>
                                        <p:tgtEl>
                                          <p:spTgt spid="2">
                                            <p:graphicEl>
                                              <a:dgm id="{42E22E67-0A2D-1A4C-BBF0-784174943461}"/>
                                            </p:graphicEl>
                                          </p:spTgt>
                                        </p:tgtEl>
                                        <p:attrNameLst>
                                          <p:attrName>style.visibility</p:attrName>
                                        </p:attrNameLst>
                                      </p:cBhvr>
                                      <p:to>
                                        <p:strVal val="visible"/>
                                      </p:to>
                                    </p:set>
                                    <p:animEffect transition="in" filter="fade">
                                      <p:cBhvr>
                                        <p:cTn id="27" dur="600"/>
                                        <p:tgtEl>
                                          <p:spTgt spid="2">
                                            <p:graphicEl>
                                              <a:dgm id="{42E22E67-0A2D-1A4C-BBF0-784174943461}"/>
                                            </p:graphicEl>
                                          </p:spTgt>
                                        </p:tgtEl>
                                      </p:cBhvr>
                                    </p:animEffect>
                                  </p:childTnLst>
                                </p:cTn>
                              </p:par>
                            </p:childTnLst>
                          </p:cTn>
                        </p:par>
                        <p:par>
                          <p:cTn id="28" fill="hold">
                            <p:stCondLst>
                              <p:cond delay="3300"/>
                            </p:stCondLst>
                            <p:childTnLst>
                              <p:par>
                                <p:cTn id="29" presetID="10" presetClass="entr" presetSubtype="0" fill="hold" grpId="0" nodeType="afterEffect">
                                  <p:stCondLst>
                                    <p:cond delay="0"/>
                                  </p:stCondLst>
                                  <p:childTnLst>
                                    <p:set>
                                      <p:cBhvr>
                                        <p:cTn id="30" dur="1" fill="hold">
                                          <p:stCondLst>
                                            <p:cond delay="0"/>
                                          </p:stCondLst>
                                        </p:cTn>
                                        <p:tgtEl>
                                          <p:spTgt spid="2">
                                            <p:graphicEl>
                                              <a:dgm id="{8D5E6357-CC52-C747-919E-642F4C3F637C}"/>
                                            </p:graphicEl>
                                          </p:spTgt>
                                        </p:tgtEl>
                                        <p:attrNameLst>
                                          <p:attrName>style.visibility</p:attrName>
                                        </p:attrNameLst>
                                      </p:cBhvr>
                                      <p:to>
                                        <p:strVal val="visible"/>
                                      </p:to>
                                    </p:set>
                                    <p:animEffect transition="in" filter="fade">
                                      <p:cBhvr>
                                        <p:cTn id="31" dur="600"/>
                                        <p:tgtEl>
                                          <p:spTgt spid="2">
                                            <p:graphicEl>
                                              <a:dgm id="{8D5E6357-CC52-C747-919E-642F4C3F637C}"/>
                                            </p:graphicEl>
                                          </p:spTgt>
                                        </p:tgtEl>
                                      </p:cBhvr>
                                    </p:animEffect>
                                  </p:childTnLst>
                                </p:cTn>
                              </p:par>
                            </p:childTnLst>
                          </p:cTn>
                        </p:par>
                        <p:par>
                          <p:cTn id="32" fill="hold">
                            <p:stCondLst>
                              <p:cond delay="3900"/>
                            </p:stCondLst>
                            <p:childTnLst>
                              <p:par>
                                <p:cTn id="33" presetID="10" presetClass="entr" presetSubtype="0" fill="hold" grpId="0" nodeType="afterEffect">
                                  <p:stCondLst>
                                    <p:cond delay="0"/>
                                  </p:stCondLst>
                                  <p:childTnLst>
                                    <p:set>
                                      <p:cBhvr>
                                        <p:cTn id="34" dur="1" fill="hold">
                                          <p:stCondLst>
                                            <p:cond delay="0"/>
                                          </p:stCondLst>
                                        </p:cTn>
                                        <p:tgtEl>
                                          <p:spTgt spid="2">
                                            <p:graphicEl>
                                              <a:dgm id="{728B0A71-D2E6-D14B-898E-1BE0E27E77A0}"/>
                                            </p:graphicEl>
                                          </p:spTgt>
                                        </p:tgtEl>
                                        <p:attrNameLst>
                                          <p:attrName>style.visibility</p:attrName>
                                        </p:attrNameLst>
                                      </p:cBhvr>
                                      <p:to>
                                        <p:strVal val="visible"/>
                                      </p:to>
                                    </p:set>
                                    <p:animEffect transition="in" filter="fade">
                                      <p:cBhvr>
                                        <p:cTn id="35" dur="600"/>
                                        <p:tgtEl>
                                          <p:spTgt spid="2">
                                            <p:graphicEl>
                                              <a:dgm id="{728B0A71-D2E6-D14B-898E-1BE0E27E77A0}"/>
                                            </p:graphic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graphicEl>
                                              <a:dgm id="{B96483F2-95AF-EE44-8935-DF24A41F1C5C}"/>
                                            </p:graphicEl>
                                          </p:spTgt>
                                        </p:tgtEl>
                                        <p:attrNameLst>
                                          <p:attrName>style.visibility</p:attrName>
                                        </p:attrNameLst>
                                      </p:cBhvr>
                                      <p:to>
                                        <p:strVal val="visible"/>
                                      </p:to>
                                    </p:set>
                                    <p:animEffect transition="in" filter="fade">
                                      <p:cBhvr>
                                        <p:cTn id="39" dur="600"/>
                                        <p:tgtEl>
                                          <p:spTgt spid="2">
                                            <p:graphicEl>
                                              <a:dgm id="{B96483F2-95AF-EE44-8935-DF24A41F1C5C}"/>
                                            </p:graphicEl>
                                          </p:spTgt>
                                        </p:tgtEl>
                                      </p:cBhvr>
                                    </p:animEffect>
                                  </p:childTnLst>
                                </p:cTn>
                              </p:par>
                            </p:childTnLst>
                          </p:cTn>
                        </p:par>
                        <p:par>
                          <p:cTn id="40" fill="hold">
                            <p:stCondLst>
                              <p:cond delay="5100"/>
                            </p:stCondLst>
                            <p:childTnLst>
                              <p:par>
                                <p:cTn id="41" presetID="10" presetClass="entr" presetSubtype="0" fill="hold" grpId="0" nodeType="afterEffect">
                                  <p:stCondLst>
                                    <p:cond delay="0"/>
                                  </p:stCondLst>
                                  <p:childTnLst>
                                    <p:set>
                                      <p:cBhvr>
                                        <p:cTn id="42" dur="1" fill="hold">
                                          <p:stCondLst>
                                            <p:cond delay="0"/>
                                          </p:stCondLst>
                                        </p:cTn>
                                        <p:tgtEl>
                                          <p:spTgt spid="2">
                                            <p:graphicEl>
                                              <a:dgm id="{5324CA3D-A146-BA47-829E-D5D0D50B6804}"/>
                                            </p:graphicEl>
                                          </p:spTgt>
                                        </p:tgtEl>
                                        <p:attrNameLst>
                                          <p:attrName>style.visibility</p:attrName>
                                        </p:attrNameLst>
                                      </p:cBhvr>
                                      <p:to>
                                        <p:strVal val="visible"/>
                                      </p:to>
                                    </p:set>
                                    <p:animEffect transition="in" filter="fade">
                                      <p:cBhvr>
                                        <p:cTn id="43" dur="600"/>
                                        <p:tgtEl>
                                          <p:spTgt spid="2">
                                            <p:graphicEl>
                                              <a:dgm id="{5324CA3D-A146-BA47-829E-D5D0D50B6804}"/>
                                            </p:graphicEl>
                                          </p:spTgt>
                                        </p:tgtEl>
                                      </p:cBhvr>
                                    </p:animEffect>
                                  </p:childTnLst>
                                </p:cTn>
                              </p:par>
                            </p:childTnLst>
                          </p:cTn>
                        </p:par>
                        <p:par>
                          <p:cTn id="44" fill="hold">
                            <p:stCondLst>
                              <p:cond delay="5700"/>
                            </p:stCondLst>
                            <p:childTnLst>
                              <p:par>
                                <p:cTn id="45" presetID="10" presetClass="entr" presetSubtype="0" fill="hold" grpId="0" nodeType="afterEffect">
                                  <p:stCondLst>
                                    <p:cond delay="0"/>
                                  </p:stCondLst>
                                  <p:childTnLst>
                                    <p:set>
                                      <p:cBhvr>
                                        <p:cTn id="46" dur="1" fill="hold">
                                          <p:stCondLst>
                                            <p:cond delay="0"/>
                                          </p:stCondLst>
                                        </p:cTn>
                                        <p:tgtEl>
                                          <p:spTgt spid="2">
                                            <p:graphicEl>
                                              <a:dgm id="{81A21894-3AD1-EB49-9AEF-3C870305527B}"/>
                                            </p:graphicEl>
                                          </p:spTgt>
                                        </p:tgtEl>
                                        <p:attrNameLst>
                                          <p:attrName>style.visibility</p:attrName>
                                        </p:attrNameLst>
                                      </p:cBhvr>
                                      <p:to>
                                        <p:strVal val="visible"/>
                                      </p:to>
                                    </p:set>
                                    <p:animEffect transition="in" filter="fade">
                                      <p:cBhvr>
                                        <p:cTn id="47" dur="600"/>
                                        <p:tgtEl>
                                          <p:spTgt spid="2">
                                            <p:graphicEl>
                                              <a:dgm id="{81A21894-3AD1-EB49-9AEF-3C870305527B}"/>
                                            </p:graphicEl>
                                          </p:spTgt>
                                        </p:tgtEl>
                                      </p:cBhvr>
                                    </p:animEffect>
                                  </p:childTnLst>
                                </p:cTn>
                              </p:par>
                            </p:childTnLst>
                          </p:cTn>
                        </p:par>
                        <p:par>
                          <p:cTn id="48" fill="hold">
                            <p:stCondLst>
                              <p:cond delay="6300"/>
                            </p:stCondLst>
                            <p:childTnLst>
                              <p:par>
                                <p:cTn id="49" presetID="10" presetClass="entr" presetSubtype="0" fill="hold" grpId="0" nodeType="afterEffect">
                                  <p:stCondLst>
                                    <p:cond delay="0"/>
                                  </p:stCondLst>
                                  <p:childTnLst>
                                    <p:set>
                                      <p:cBhvr>
                                        <p:cTn id="50" dur="1" fill="hold">
                                          <p:stCondLst>
                                            <p:cond delay="0"/>
                                          </p:stCondLst>
                                        </p:cTn>
                                        <p:tgtEl>
                                          <p:spTgt spid="2">
                                            <p:graphicEl>
                                              <a:dgm id="{589F2B8F-05DC-B649-AC63-1EAB42EB1C0E}"/>
                                            </p:graphicEl>
                                          </p:spTgt>
                                        </p:tgtEl>
                                        <p:attrNameLst>
                                          <p:attrName>style.visibility</p:attrName>
                                        </p:attrNameLst>
                                      </p:cBhvr>
                                      <p:to>
                                        <p:strVal val="visible"/>
                                      </p:to>
                                    </p:set>
                                    <p:animEffect transition="in" filter="fade">
                                      <p:cBhvr>
                                        <p:cTn id="51" dur="600"/>
                                        <p:tgtEl>
                                          <p:spTgt spid="2">
                                            <p:graphicEl>
                                              <a:dgm id="{589F2B8F-05DC-B649-AC63-1EAB42EB1C0E}"/>
                                            </p:graphicEl>
                                          </p:spTgt>
                                        </p:tgtEl>
                                      </p:cBhvr>
                                    </p:animEffect>
                                  </p:childTnLst>
                                </p:cTn>
                              </p:par>
                            </p:childTnLst>
                          </p:cTn>
                        </p:par>
                        <p:par>
                          <p:cTn id="52" fill="hold">
                            <p:stCondLst>
                              <p:cond delay="6900"/>
                            </p:stCondLst>
                            <p:childTnLst>
                              <p:par>
                                <p:cTn id="53" presetID="10" presetClass="entr" presetSubtype="0" fill="hold" grpId="0" nodeType="afterEffect">
                                  <p:stCondLst>
                                    <p:cond delay="0"/>
                                  </p:stCondLst>
                                  <p:childTnLst>
                                    <p:set>
                                      <p:cBhvr>
                                        <p:cTn id="54" dur="1" fill="hold">
                                          <p:stCondLst>
                                            <p:cond delay="0"/>
                                          </p:stCondLst>
                                        </p:cTn>
                                        <p:tgtEl>
                                          <p:spTgt spid="2">
                                            <p:graphicEl>
                                              <a:dgm id="{A97F1DE0-1C2C-BA4D-8BB0-549ED8EA959A}"/>
                                            </p:graphicEl>
                                          </p:spTgt>
                                        </p:tgtEl>
                                        <p:attrNameLst>
                                          <p:attrName>style.visibility</p:attrName>
                                        </p:attrNameLst>
                                      </p:cBhvr>
                                      <p:to>
                                        <p:strVal val="visible"/>
                                      </p:to>
                                    </p:set>
                                    <p:animEffect transition="in" filter="fade">
                                      <p:cBhvr>
                                        <p:cTn id="55" dur="600"/>
                                        <p:tgtEl>
                                          <p:spTgt spid="2">
                                            <p:graphicEl>
                                              <a:dgm id="{A97F1DE0-1C2C-BA4D-8BB0-549ED8EA95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2" grpId="0">
        <p:bldSub>
          <a:bldDgm bld="one"/>
        </p:bldSub>
      </p:bldGraphic>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orn-pap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Alert Reminders</a:t>
            </a:r>
          </a:p>
        </p:txBody>
      </p:sp>
      <p:sp>
        <p:nvSpPr>
          <p:cNvPr id="6" name="TextBox 5"/>
          <p:cNvSpPr txBox="1"/>
          <p:nvPr/>
        </p:nvSpPr>
        <p:spPr>
          <a:xfrm>
            <a:off x="395591" y="1731917"/>
            <a:ext cx="8358309" cy="3559372"/>
          </a:xfrm>
          <a:prstGeom prst="rect">
            <a:avLst/>
          </a:prstGeom>
          <a:noFill/>
        </p:spPr>
        <p:txBody>
          <a:bodyPr wrap="square" lIns="91440" tIns="45720" rIns="91440" bIns="45720" rtlCol="0" anchor="t">
            <a:spAutoFit/>
          </a:bodyPr>
          <a:lstStyle/>
          <a:p>
            <a:pPr>
              <a:lnSpc>
                <a:spcPct val="130000"/>
              </a:lnSpc>
            </a:pPr>
            <a:r>
              <a:rPr lang="en-US" sz="2000" dirty="0">
                <a:solidFill>
                  <a:schemeClr val="bg2"/>
                </a:solidFill>
                <a:latin typeface="HelveticaNeueLT Std Lt Cn"/>
                <a:cs typeface="HelveticaNeueLT Std Lt Cn"/>
              </a:rPr>
              <a:t>Do they have a cell phone, money or other items not</a:t>
            </a:r>
            <a:br>
              <a:rPr lang="en-US" sz="2000" dirty="0">
                <a:solidFill>
                  <a:schemeClr val="bg2"/>
                </a:solidFill>
                <a:latin typeface="HelveticaNeueLT Std Lt Cn"/>
                <a:cs typeface="HelveticaNeueLT Std Lt Cn"/>
              </a:rPr>
            </a:br>
            <a:r>
              <a:rPr lang="en-US" sz="2000" dirty="0">
                <a:solidFill>
                  <a:schemeClr val="bg2"/>
                </a:solidFill>
                <a:latin typeface="HelveticaNeueLT Std Lt Cn"/>
                <a:cs typeface="HelveticaNeueLT Std Lt Cn"/>
              </a:rPr>
              <a:t>given to them?</a:t>
            </a:r>
          </a:p>
          <a:p>
            <a:pPr>
              <a:lnSpc>
                <a:spcPct val="130000"/>
              </a:lnSpc>
            </a:pPr>
            <a:r>
              <a:rPr lang="en-US" sz="2000" dirty="0">
                <a:solidFill>
                  <a:schemeClr val="bg2"/>
                </a:solidFill>
                <a:latin typeface="HelveticaNeueLT Std Lt Cn"/>
                <a:cs typeface="HelveticaNeueLT Std Lt Cn"/>
              </a:rPr>
              <a:t>Do they post sexually explicit material on the internet?</a:t>
            </a:r>
          </a:p>
          <a:p>
            <a:pPr>
              <a:lnSpc>
                <a:spcPct val="130000"/>
              </a:lnSpc>
            </a:pPr>
            <a:r>
              <a:rPr lang="en-US" sz="2000" dirty="0">
                <a:solidFill>
                  <a:schemeClr val="bg2"/>
                </a:solidFill>
                <a:latin typeface="HelveticaNeueLT Std Lt Cn"/>
                <a:cs typeface="HelveticaNeueLT Std Lt Cn"/>
              </a:rPr>
              <a:t>Do they participate in a sex act to obtain alcohol, drugs or anything else of value?</a:t>
            </a:r>
          </a:p>
          <a:p>
            <a:pPr>
              <a:lnSpc>
                <a:spcPct val="130000"/>
              </a:lnSpc>
            </a:pPr>
            <a:r>
              <a:rPr lang="en-US" sz="2000" dirty="0">
                <a:solidFill>
                  <a:schemeClr val="bg2"/>
                </a:solidFill>
                <a:latin typeface="HelveticaNeueLT Std Lt Cn"/>
                <a:cs typeface="HelveticaNeueLT Std Lt Cn"/>
              </a:rPr>
              <a:t>Are they friends with an overly controlling person?</a:t>
            </a:r>
          </a:p>
          <a:p>
            <a:pPr>
              <a:lnSpc>
                <a:spcPct val="130000"/>
              </a:lnSpc>
            </a:pPr>
            <a:r>
              <a:rPr lang="en-US" sz="2000" dirty="0">
                <a:solidFill>
                  <a:schemeClr val="bg2"/>
                </a:solidFill>
                <a:latin typeface="HelveticaNeueLT Std Lt Cn"/>
                <a:cs typeface="HelveticaNeueLT Std Lt Cn"/>
              </a:rPr>
              <a:t>Are they changing friends?</a:t>
            </a:r>
          </a:p>
          <a:p>
            <a:r>
              <a:rPr lang="en-US" sz="2000" dirty="0">
                <a:solidFill>
                  <a:schemeClr val="bg2"/>
                </a:solidFill>
                <a:latin typeface="HelveticaNeueLT Std Lt Cn"/>
                <a:cs typeface="HelveticaNeueLT Std Lt Cn"/>
              </a:rPr>
              <a:t>Are they having an extreme change of habits? Tattoos or branding?</a:t>
            </a:r>
          </a:p>
          <a:p>
            <a:pPr>
              <a:lnSpc>
                <a:spcPct val="130000"/>
              </a:lnSpc>
            </a:pPr>
            <a:r>
              <a:rPr lang="en-US" sz="2000" dirty="0">
                <a:solidFill>
                  <a:schemeClr val="bg2"/>
                </a:solidFill>
                <a:latin typeface="HelveticaNeueLT Std Lt Cn"/>
                <a:cs typeface="HelveticaNeueLT Std Lt Cn"/>
              </a:rPr>
              <a:t>Do they show signs of physical or sexual abuse?</a:t>
            </a:r>
          </a:p>
        </p:txBody>
      </p:sp>
    </p:spTree>
    <p:extLst>
      <p:ext uri="{BB962C8B-B14F-4D97-AF65-F5344CB8AC3E}">
        <p14:creationId xmlns:p14="http://schemas.microsoft.com/office/powerpoint/2010/main" val="88972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5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500"/>
                                        <p:tgtEl>
                                          <p:spTgt spid="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500"/>
                                        <p:tgtEl>
                                          <p:spTgt spid="6">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xEl>
                                              <p:pRg st="4" end="4"/>
                                            </p:txEl>
                                          </p:spTgt>
                                        </p:tgtEl>
                                        <p:attrNameLst>
                                          <p:attrName>style.visibility</p:attrName>
                                        </p:attrNameLst>
                                      </p:cBhvr>
                                      <p:to>
                                        <p:strVal val="visible"/>
                                      </p:to>
                                    </p:set>
                                    <p:animEffect transition="in" filter="fade">
                                      <p:cBhvr>
                                        <p:cTn id="36" dur="500"/>
                                        <p:tgtEl>
                                          <p:spTgt spid="6">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xEl>
                                              <p:pRg st="5" end="5"/>
                                            </p:txEl>
                                          </p:spTgt>
                                        </p:tgtEl>
                                        <p:attrNameLst>
                                          <p:attrName>style.visibility</p:attrName>
                                        </p:attrNameLst>
                                      </p:cBhvr>
                                      <p:to>
                                        <p:strVal val="visible"/>
                                      </p:to>
                                    </p:set>
                                    <p:animEffect transition="in" filter="fade">
                                      <p:cBhvr>
                                        <p:cTn id="41" dur="500"/>
                                        <p:tgtEl>
                                          <p:spTgt spid="6">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
                                            <p:txEl>
                                              <p:pRg st="6" end="6"/>
                                            </p:txEl>
                                          </p:spTgt>
                                        </p:tgtEl>
                                        <p:attrNameLst>
                                          <p:attrName>style.visibility</p:attrName>
                                        </p:attrNameLst>
                                      </p:cBhvr>
                                      <p:to>
                                        <p:strVal val="visible"/>
                                      </p:to>
                                    </p:set>
                                    <p:animEffect transition="in" filter="fade">
                                      <p:cBhvr>
                                        <p:cTn id="46"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a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4663758"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Safe Harbor Law</a:t>
            </a:r>
          </a:p>
        </p:txBody>
      </p:sp>
      <p:sp>
        <p:nvSpPr>
          <p:cNvPr id="7" name="TextBox 6"/>
          <p:cNvSpPr txBox="1"/>
          <p:nvPr/>
        </p:nvSpPr>
        <p:spPr>
          <a:xfrm>
            <a:off x="4511356" y="1318981"/>
            <a:ext cx="4449452" cy="5016758"/>
          </a:xfrm>
          <a:prstGeom prst="rect">
            <a:avLst/>
          </a:prstGeom>
          <a:noFill/>
        </p:spPr>
        <p:txBody>
          <a:bodyPr wrap="square" rtlCol="0">
            <a:spAutoFit/>
          </a:bodyPr>
          <a:lstStyle/>
          <a:p>
            <a:r>
              <a:rPr lang="en-US" sz="2000" dirty="0">
                <a:solidFill>
                  <a:schemeClr val="bg2"/>
                </a:solidFill>
                <a:latin typeface="HelveticaNeueLT Std Lt Cn"/>
                <a:cs typeface="HelveticaNeueLT Std Lt Cn"/>
              </a:rPr>
              <a:t>If a court has reason to believe that a juvenile is a trafficking victim, the court, under Safe Harbor provisions, </a:t>
            </a:r>
            <a:r>
              <a:rPr lang="en-US" sz="2000" dirty="0">
                <a:solidFill>
                  <a:srgbClr val="F16B1D"/>
                </a:solidFill>
                <a:latin typeface="HelveticaNeueLT Std Lt Cn"/>
                <a:cs typeface="HelveticaNeueLT Std Lt Cn"/>
              </a:rPr>
              <a:t>can hold in abeyance the charges against the juvenile and/or the juvenile’s criminal history. </a:t>
            </a:r>
            <a:r>
              <a:rPr lang="en-US" sz="2000" dirty="0">
                <a:solidFill>
                  <a:schemeClr val="bg2"/>
                </a:solidFill>
                <a:latin typeface="HelveticaNeueLT Std Lt Cn"/>
                <a:cs typeface="HelveticaNeueLT Std Lt Cn"/>
              </a:rPr>
              <a:t>The court through a series of protocols can then make diversion recommendations to protect and support the victim. </a:t>
            </a:r>
            <a:r>
              <a:rPr lang="en-US" sz="2000" i="1" dirty="0">
                <a:solidFill>
                  <a:schemeClr val="bg2"/>
                </a:solidFill>
                <a:latin typeface="HelveticaNeueLT Std Lt Cn"/>
                <a:cs typeface="HelveticaNeueLT Std Lt Cn"/>
              </a:rPr>
              <a:t>R.C. 2152.021 (F)</a:t>
            </a:r>
            <a:r>
              <a:rPr lang="en-US" sz="2000" dirty="0">
                <a:solidFill>
                  <a:schemeClr val="bg2"/>
                </a:solidFill>
                <a:latin typeface="HelveticaNeueLT Std Lt Cn"/>
                <a:cs typeface="HelveticaNeueLT Std Lt Cn"/>
              </a:rPr>
              <a:t>, including </a:t>
            </a:r>
            <a:r>
              <a:rPr lang="en-US" sz="2000" dirty="0">
                <a:solidFill>
                  <a:srgbClr val="F16B1D"/>
                </a:solidFill>
                <a:latin typeface="HelveticaNeueLT Std Lt Cn"/>
                <a:cs typeface="HelveticaNeueLT Std Lt Cn"/>
              </a:rPr>
              <a:t>appointing a guardian ad litem separate and apart from the defense counsel</a:t>
            </a:r>
            <a:r>
              <a:rPr lang="en-US" sz="2000" dirty="0">
                <a:solidFill>
                  <a:schemeClr val="bg2"/>
                </a:solidFill>
                <a:latin typeface="HelveticaNeueLT Std Lt Cn"/>
                <a:cs typeface="HelveticaNeueLT Std Lt Cn"/>
              </a:rPr>
              <a:t> </a:t>
            </a:r>
            <a:r>
              <a:rPr lang="en-US" sz="2000" i="1" dirty="0">
                <a:solidFill>
                  <a:schemeClr val="bg2"/>
                </a:solidFill>
                <a:latin typeface="HelveticaNeueLT Std Lt Cn"/>
                <a:cs typeface="HelveticaNeueLT Std Lt Cn"/>
              </a:rPr>
              <a:t>R.C. 2152.021 (F) (3) </a:t>
            </a:r>
            <a:r>
              <a:rPr lang="en-US" sz="2000" dirty="0">
                <a:solidFill>
                  <a:srgbClr val="F16B1D"/>
                </a:solidFill>
                <a:latin typeface="HelveticaNeueLT Std Lt Cn"/>
                <a:cs typeface="HelveticaNeueLT Std Lt Cn"/>
              </a:rPr>
              <a:t>and allowing minors under 16 give testimony in preliminary hearings via closed circuit television </a:t>
            </a:r>
            <a:r>
              <a:rPr lang="en-US" sz="2000" i="1" dirty="0">
                <a:solidFill>
                  <a:schemeClr val="bg2"/>
                </a:solidFill>
                <a:latin typeface="HelveticaNeueLT Std Lt Cn"/>
                <a:cs typeface="HelveticaNeueLT Std Lt Cn"/>
              </a:rPr>
              <a:t>ORC 2937.11 (D) (1) (a)</a:t>
            </a:r>
            <a:r>
              <a:rPr lang="en-US" sz="2000" dirty="0">
                <a:solidFill>
                  <a:schemeClr val="bg2"/>
                </a:solidFill>
                <a:latin typeface="HelveticaNeueLT Std Lt Cn"/>
                <a:cs typeface="HelveticaNeueLT Std Lt Cn"/>
              </a:rPr>
              <a:t>.</a:t>
            </a:r>
          </a:p>
        </p:txBody>
      </p:sp>
    </p:spTree>
    <p:extLst>
      <p:ext uri="{BB962C8B-B14F-4D97-AF65-F5344CB8AC3E}">
        <p14:creationId xmlns:p14="http://schemas.microsoft.com/office/powerpoint/2010/main" val="24250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itt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Restore Court</a:t>
            </a:r>
          </a:p>
        </p:txBody>
      </p:sp>
      <p:sp>
        <p:nvSpPr>
          <p:cNvPr id="6" name="TextBox 5"/>
          <p:cNvSpPr txBox="1"/>
          <p:nvPr/>
        </p:nvSpPr>
        <p:spPr>
          <a:xfrm>
            <a:off x="373980" y="2155117"/>
            <a:ext cx="4884761" cy="1569660"/>
          </a:xfrm>
          <a:prstGeom prst="rect">
            <a:avLst/>
          </a:prstGeom>
          <a:noFill/>
        </p:spPr>
        <p:txBody>
          <a:bodyPr wrap="square" rtlCol="0">
            <a:spAutoFit/>
          </a:bodyPr>
          <a:lstStyle/>
          <a:p>
            <a:r>
              <a:rPr lang="en-US" sz="2400" dirty="0">
                <a:solidFill>
                  <a:schemeClr val="bg2"/>
                </a:solidFill>
                <a:latin typeface="HelveticaNeueLT Std Lt Cn"/>
                <a:cs typeface="HelveticaNeueLT Std Lt Cn"/>
              </a:rPr>
              <a:t>Providing Wraparound Services for Holistic Help</a:t>
            </a:r>
          </a:p>
          <a:p>
            <a:r>
              <a:rPr lang="en-US" sz="2400" dirty="0">
                <a:solidFill>
                  <a:schemeClr val="bg2"/>
                </a:solidFill>
                <a:latin typeface="HelveticaNeueLT Std Lt Cn"/>
                <a:cs typeface="HelveticaNeueLT Std Lt Cn"/>
              </a:rPr>
              <a:t>Safe Harbor Track or Traditional Track</a:t>
            </a:r>
          </a:p>
        </p:txBody>
      </p:sp>
      <p:sp>
        <p:nvSpPr>
          <p:cNvPr id="7" name="TextBox 6"/>
          <p:cNvSpPr txBox="1"/>
          <p:nvPr/>
        </p:nvSpPr>
        <p:spPr>
          <a:xfrm>
            <a:off x="373980" y="3453620"/>
            <a:ext cx="4884761" cy="2793842"/>
          </a:xfrm>
          <a:prstGeom prst="rect">
            <a:avLst/>
          </a:prstGeom>
          <a:noFill/>
        </p:spPr>
        <p:txBody>
          <a:bodyPr wrap="square" rtlCol="0">
            <a:spAutoFit/>
          </a:bodyPr>
          <a:lstStyle/>
          <a:p>
            <a:pPr marL="342900" indent="-342900">
              <a:lnSpc>
                <a:spcPct val="150000"/>
              </a:lnSpc>
              <a:buFont typeface="Arial"/>
              <a:buChar char="•"/>
            </a:pPr>
            <a:r>
              <a:rPr lang="en-US" sz="2400" dirty="0">
                <a:solidFill>
                  <a:schemeClr val="bg2"/>
                </a:solidFill>
                <a:latin typeface="HelveticaNeueLT Std Lt Cn"/>
                <a:cs typeface="HelveticaNeueLT Std Lt Cn"/>
              </a:rPr>
              <a:t>Mentoring – Rehab Ministries</a:t>
            </a:r>
          </a:p>
          <a:p>
            <a:pPr marL="342900" indent="-342900">
              <a:lnSpc>
                <a:spcPct val="150000"/>
              </a:lnSpc>
              <a:buFont typeface="Arial"/>
              <a:buChar char="•"/>
            </a:pPr>
            <a:r>
              <a:rPr lang="en-US" sz="2400" dirty="0">
                <a:solidFill>
                  <a:schemeClr val="bg2"/>
                </a:solidFill>
                <a:latin typeface="HelveticaNeueLT Std Lt Cn"/>
                <a:cs typeface="HelveticaNeueLT Std Lt Cn"/>
              </a:rPr>
              <a:t>Counseling – Trauma-informed Therapies</a:t>
            </a:r>
          </a:p>
          <a:p>
            <a:pPr marL="342900" indent="-342900">
              <a:lnSpc>
                <a:spcPct val="150000"/>
              </a:lnSpc>
              <a:buFont typeface="Arial"/>
              <a:buChar char="•"/>
            </a:pPr>
            <a:r>
              <a:rPr lang="en-US" sz="2400" dirty="0">
                <a:solidFill>
                  <a:schemeClr val="bg2"/>
                </a:solidFill>
                <a:latin typeface="HelveticaNeueLT Std Lt Cn"/>
                <a:cs typeface="HelveticaNeueLT Std Lt Cn"/>
              </a:rPr>
              <a:t>Case Management</a:t>
            </a:r>
          </a:p>
          <a:p>
            <a:pPr marL="342900" indent="-342900">
              <a:lnSpc>
                <a:spcPct val="150000"/>
              </a:lnSpc>
              <a:buFont typeface="Arial"/>
              <a:buChar char="•"/>
            </a:pPr>
            <a:r>
              <a:rPr lang="en-US" sz="2400" dirty="0">
                <a:solidFill>
                  <a:schemeClr val="bg2"/>
                </a:solidFill>
                <a:latin typeface="HelveticaNeueLT Std Lt Cn"/>
                <a:cs typeface="HelveticaNeueLT Std Lt Cn"/>
              </a:rPr>
              <a:t>Supervision &amp; Accountability</a:t>
            </a:r>
          </a:p>
        </p:txBody>
      </p:sp>
    </p:spTree>
    <p:extLst>
      <p:ext uri="{BB962C8B-B14F-4D97-AF65-F5344CB8AC3E}">
        <p14:creationId xmlns:p14="http://schemas.microsoft.com/office/powerpoint/2010/main" val="31347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500"/>
                                        <p:tgtEl>
                                          <p:spTgt spid="7">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Effect transition="in" filter="fade">
                                      <p:cBhvr>
                                        <p:cTn id="25" dur="500"/>
                                        <p:tgtEl>
                                          <p:spTgt spid="7">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xEl>
                                              <p:pRg st="2" end="2"/>
                                            </p:txEl>
                                          </p:spTgt>
                                        </p:tgtEl>
                                        <p:attrNameLst>
                                          <p:attrName>style.visibility</p:attrName>
                                        </p:attrNameLst>
                                      </p:cBhvr>
                                      <p:to>
                                        <p:strVal val="visible"/>
                                      </p:to>
                                    </p:set>
                                    <p:animEffect transition="in" filter="fade">
                                      <p:cBhvr>
                                        <p:cTn id="30" dur="500"/>
                                        <p:tgtEl>
                                          <p:spTgt spid="7">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S.O.A.R.</a:t>
            </a:r>
          </a:p>
        </p:txBody>
      </p:sp>
      <p:sp>
        <p:nvSpPr>
          <p:cNvPr id="6" name="TextBox 5"/>
          <p:cNvSpPr txBox="1"/>
          <p:nvPr/>
        </p:nvSpPr>
        <p:spPr>
          <a:xfrm>
            <a:off x="373980" y="1703561"/>
            <a:ext cx="3211135" cy="461665"/>
          </a:xfrm>
          <a:prstGeom prst="rect">
            <a:avLst/>
          </a:prstGeom>
          <a:noFill/>
        </p:spPr>
        <p:txBody>
          <a:bodyPr wrap="none" rtlCol="0">
            <a:spAutoFit/>
          </a:bodyPr>
          <a:lstStyle/>
          <a:p>
            <a:r>
              <a:rPr lang="en-US" sz="2400" dirty="0">
                <a:solidFill>
                  <a:schemeClr val="bg2"/>
                </a:solidFill>
                <a:latin typeface="HelveticaNeueLT Std Lt Cn"/>
                <a:cs typeface="HelveticaNeueLT Std Lt Cn"/>
              </a:rPr>
              <a:t>Broken bone</a:t>
            </a:r>
            <a:r>
              <a:rPr lang="mr-IN" sz="2400" dirty="0">
                <a:solidFill>
                  <a:schemeClr val="bg2"/>
                </a:solidFill>
                <a:latin typeface="HelveticaNeueLT Std Lt Cn"/>
                <a:cs typeface="HelveticaNeueLT Std Lt Cn"/>
              </a:rPr>
              <a:t>…</a:t>
            </a:r>
            <a:r>
              <a:rPr lang="en-US" sz="2400" dirty="0">
                <a:solidFill>
                  <a:schemeClr val="bg2"/>
                </a:solidFill>
                <a:latin typeface="HelveticaNeueLT Std Lt Cn"/>
                <a:cs typeface="HelveticaNeueLT Std Lt Cn"/>
              </a:rPr>
              <a:t> Trafficking?</a:t>
            </a:r>
          </a:p>
        </p:txBody>
      </p:sp>
      <p:sp>
        <p:nvSpPr>
          <p:cNvPr id="7" name="TextBox 6"/>
          <p:cNvSpPr txBox="1"/>
          <p:nvPr/>
        </p:nvSpPr>
        <p:spPr>
          <a:xfrm>
            <a:off x="994869" y="2410998"/>
            <a:ext cx="1904726" cy="2554545"/>
          </a:xfrm>
          <a:prstGeom prst="rect">
            <a:avLst/>
          </a:prstGeom>
          <a:noFill/>
        </p:spPr>
        <p:txBody>
          <a:bodyPr wrap="none" rtlCol="0">
            <a:spAutoFit/>
          </a:bodyPr>
          <a:lstStyle/>
          <a:p>
            <a:r>
              <a:rPr lang="en-US" sz="4000" dirty="0">
                <a:solidFill>
                  <a:schemeClr val="bg2"/>
                </a:solidFill>
                <a:latin typeface="HelveticaNeueLT Std Hvy Ext"/>
                <a:cs typeface="HelveticaNeueLT Std Hvy Ext"/>
              </a:rPr>
              <a:t>S</a:t>
            </a:r>
            <a:r>
              <a:rPr lang="en-US" sz="3200" dirty="0">
                <a:solidFill>
                  <a:schemeClr val="bg2"/>
                </a:solidFill>
                <a:latin typeface="HelveticaNeueLT Std Lt Cn"/>
                <a:cs typeface="HelveticaNeueLT Std Lt Cn"/>
              </a:rPr>
              <a:t>TOP</a:t>
            </a:r>
          </a:p>
          <a:p>
            <a:r>
              <a:rPr lang="en-US" sz="4000" dirty="0">
                <a:solidFill>
                  <a:schemeClr val="bg2"/>
                </a:solidFill>
                <a:latin typeface="HelveticaNeueLT Std Hvy Ext"/>
                <a:cs typeface="HelveticaNeueLT Std Hvy Ext"/>
              </a:rPr>
              <a:t>O</a:t>
            </a:r>
            <a:r>
              <a:rPr lang="en-US" sz="3200" dirty="0">
                <a:solidFill>
                  <a:schemeClr val="bg2"/>
                </a:solidFill>
                <a:latin typeface="HelveticaNeueLT Std Lt Cn"/>
                <a:cs typeface="HelveticaNeueLT Std Lt Cn"/>
              </a:rPr>
              <a:t>BSERVE</a:t>
            </a:r>
          </a:p>
          <a:p>
            <a:r>
              <a:rPr lang="en-US" sz="4000" dirty="0">
                <a:solidFill>
                  <a:schemeClr val="bg2"/>
                </a:solidFill>
                <a:latin typeface="HelveticaNeueLT Std Hvy Ext"/>
                <a:cs typeface="HelveticaNeueLT Std Hvy Ext"/>
              </a:rPr>
              <a:t>A</a:t>
            </a:r>
            <a:r>
              <a:rPr lang="en-US" sz="3200" dirty="0">
                <a:solidFill>
                  <a:schemeClr val="bg2"/>
                </a:solidFill>
                <a:latin typeface="HelveticaNeueLT Std Lt Cn"/>
                <a:cs typeface="HelveticaNeueLT Std Lt Cn"/>
              </a:rPr>
              <a:t>SK</a:t>
            </a:r>
          </a:p>
          <a:p>
            <a:r>
              <a:rPr lang="en-US" sz="4000" dirty="0">
                <a:solidFill>
                  <a:schemeClr val="bg2"/>
                </a:solidFill>
                <a:latin typeface="HelveticaNeueLT Std Hvy Ext"/>
                <a:cs typeface="HelveticaNeueLT Std Hvy Ext"/>
              </a:rPr>
              <a:t>R</a:t>
            </a:r>
            <a:r>
              <a:rPr lang="en-US" sz="3200" dirty="0">
                <a:solidFill>
                  <a:schemeClr val="bg2"/>
                </a:solidFill>
                <a:latin typeface="HelveticaNeueLT Std Lt Cn"/>
                <a:cs typeface="HelveticaNeueLT Std Lt Cn"/>
              </a:rPr>
              <a:t>ESPOND</a:t>
            </a:r>
          </a:p>
        </p:txBody>
      </p:sp>
      <p:sp>
        <p:nvSpPr>
          <p:cNvPr id="8" name="TextBox 7"/>
          <p:cNvSpPr txBox="1"/>
          <p:nvPr/>
        </p:nvSpPr>
        <p:spPr>
          <a:xfrm>
            <a:off x="525120" y="5330584"/>
            <a:ext cx="3344914" cy="1200328"/>
          </a:xfrm>
          <a:prstGeom prst="rect">
            <a:avLst/>
          </a:prstGeom>
          <a:noFill/>
        </p:spPr>
        <p:txBody>
          <a:bodyPr wrap="none" rtlCol="0">
            <a:spAutoFit/>
          </a:bodyPr>
          <a:lstStyle/>
          <a:p>
            <a:r>
              <a:rPr lang="en-US" sz="2400" dirty="0">
                <a:solidFill>
                  <a:schemeClr val="bg2"/>
                </a:solidFill>
                <a:latin typeface="HelveticaNeueLT Std Lt Cn"/>
                <a:cs typeface="HelveticaNeueLT Std Lt Cn"/>
              </a:rPr>
              <a:t>88% interact with heath care</a:t>
            </a:r>
            <a:br>
              <a:rPr lang="en-US" sz="2400" dirty="0">
                <a:solidFill>
                  <a:schemeClr val="bg2"/>
                </a:solidFill>
                <a:latin typeface="HelveticaNeueLT Std Lt Cn"/>
                <a:cs typeface="HelveticaNeueLT Std Lt Cn"/>
              </a:rPr>
            </a:br>
            <a:r>
              <a:rPr lang="en-US" sz="2400" dirty="0">
                <a:solidFill>
                  <a:schemeClr val="bg2"/>
                </a:solidFill>
                <a:latin typeface="HelveticaNeueLT Std Lt Cn"/>
                <a:cs typeface="HelveticaNeueLT Std Lt Cn"/>
              </a:rPr>
              <a:t>worker at least once while</a:t>
            </a:r>
            <a:br>
              <a:rPr lang="en-US" sz="2400" dirty="0">
                <a:solidFill>
                  <a:schemeClr val="bg2"/>
                </a:solidFill>
                <a:latin typeface="HelveticaNeueLT Std Lt Cn"/>
                <a:cs typeface="HelveticaNeueLT Std Lt Cn"/>
              </a:rPr>
            </a:br>
            <a:r>
              <a:rPr lang="en-US" sz="2400" dirty="0">
                <a:solidFill>
                  <a:schemeClr val="bg2"/>
                </a:solidFill>
                <a:latin typeface="HelveticaNeueLT Std Lt Cn"/>
                <a:cs typeface="HelveticaNeueLT Std Lt Cn"/>
              </a:rPr>
              <a:t>trafficked</a:t>
            </a:r>
          </a:p>
        </p:txBody>
      </p:sp>
    </p:spTree>
    <p:extLst>
      <p:ext uri="{BB962C8B-B14F-4D97-AF65-F5344CB8AC3E}">
        <p14:creationId xmlns:p14="http://schemas.microsoft.com/office/powerpoint/2010/main" val="418930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1000"/>
                                        <p:tgtEl>
                                          <p:spTgt spid="7">
                                            <p:txEl>
                                              <p:pRg st="0" end="0"/>
                                            </p:txEl>
                                          </p:spTgt>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Effect transition="in" filter="fade">
                                      <p:cBhvr>
                                        <p:cTn id="23" dur="1000"/>
                                        <p:tgtEl>
                                          <p:spTgt spid="7">
                                            <p:txEl>
                                              <p:pRg st="1" end="1"/>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1000"/>
                                        <p:tgtEl>
                                          <p:spTgt spid="7">
                                            <p:txEl>
                                              <p:pRg st="2" end="2"/>
                                            </p:txEl>
                                          </p:spTgt>
                                        </p:tgtEl>
                                      </p:cBhvr>
                                    </p:animEffect>
                                  </p:childTnLst>
                                </p:cTn>
                              </p:par>
                            </p:childTnLst>
                          </p:cTn>
                        </p:par>
                        <p:par>
                          <p:cTn id="28" fill="hold">
                            <p:stCondLst>
                              <p:cond delay="5000"/>
                            </p:stCondLst>
                            <p:childTnLst>
                              <p:par>
                                <p:cTn id="29" presetID="10" presetClass="entr" presetSubtype="0" fill="hold" grpId="0" nodeType="after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Effect transition="in" filter="fade">
                                      <p:cBhvr>
                                        <p:cTn id="31" dur="1000"/>
                                        <p:tgtEl>
                                          <p:spTgt spid="7">
                                            <p:txEl>
                                              <p:pRg st="3" end="3"/>
                                            </p:txEl>
                                          </p:spTgt>
                                        </p:tgtEl>
                                      </p:cBhvr>
                                    </p:animEffect>
                                  </p:childTnLst>
                                </p:cTn>
                              </p:par>
                            </p:childTnLst>
                          </p:cTn>
                        </p:par>
                        <p:par>
                          <p:cTn id="32" fill="hold">
                            <p:stCondLst>
                              <p:cond delay="6000"/>
                            </p:stCondLst>
                            <p:childTnLst>
                              <p:par>
                                <p:cTn id="33" presetID="10"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uild="p"/>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o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a:solidFill>
                  <a:schemeClr val="tx2">
                    <a:lumMod val="75000"/>
                  </a:schemeClr>
                </a:solidFill>
                <a:latin typeface="HelveticaNeueLT Std Hvy Ext"/>
                <a:cs typeface="HelveticaNeueLT Std Hvy Ext"/>
              </a:rPr>
              <a:t>On the Margin:</a:t>
            </a:r>
          </a:p>
          <a:p>
            <a:pPr lvl="0"/>
            <a:r>
              <a:rPr lang="en-US" sz="2400">
                <a:solidFill>
                  <a:schemeClr val="tx2">
                    <a:lumMod val="75000"/>
                  </a:schemeClr>
                </a:solidFill>
                <a:latin typeface="HelveticaNeueLT Std Lt Cn"/>
                <a:cs typeface="HelveticaNeueLT Std Lt Cn"/>
              </a:rPr>
              <a:t>Schools</a:t>
            </a:r>
          </a:p>
        </p:txBody>
      </p:sp>
      <p:sp>
        <p:nvSpPr>
          <p:cNvPr id="6" name="Rectangle 5"/>
          <p:cNvSpPr/>
          <p:nvPr/>
        </p:nvSpPr>
        <p:spPr>
          <a:xfrm>
            <a:off x="439829" y="1316494"/>
            <a:ext cx="4376761" cy="554150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653696" y="1579972"/>
            <a:ext cx="3984156" cy="830997"/>
          </a:xfrm>
          <a:prstGeom prst="rect">
            <a:avLst/>
          </a:prstGeom>
          <a:noFill/>
        </p:spPr>
        <p:txBody>
          <a:bodyPr wrap="square" rtlCol="0">
            <a:spAutoFit/>
          </a:bodyPr>
          <a:lstStyle/>
          <a:p>
            <a:r>
              <a:rPr lang="en-US" sz="1600">
                <a:solidFill>
                  <a:schemeClr val="tx2"/>
                </a:solidFill>
                <a:latin typeface="HelveticaNeueLT Std Lt Cn"/>
                <a:cs typeface="HelveticaNeueLT Std Lt Cn"/>
              </a:rPr>
              <a:t>Barbara Freeman (Survivor):</a:t>
            </a:r>
          </a:p>
          <a:p>
            <a:r>
              <a:rPr lang="en-US" sz="1600">
                <a:solidFill>
                  <a:schemeClr val="tx2"/>
                </a:solidFill>
                <a:latin typeface="HelveticaNeueLT Std Lt Cn"/>
                <a:cs typeface="HelveticaNeueLT Std Lt Cn"/>
              </a:rPr>
              <a:t>“I go into the schools to educate and train teachers and students. Kids need to know. Kids want to help.”</a:t>
            </a:r>
          </a:p>
        </p:txBody>
      </p:sp>
      <p:pic>
        <p:nvPicPr>
          <p:cNvPr id="8" name="Picture 7" descr="Image result for kids in a classroom asking ques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585" y="4861128"/>
            <a:ext cx="1642588" cy="1996872"/>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descr="Image result for teaching about human traffick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2422" y="4948297"/>
            <a:ext cx="2160514" cy="1662583"/>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653696" y="2748372"/>
            <a:ext cx="3984156" cy="584775"/>
          </a:xfrm>
          <a:prstGeom prst="rect">
            <a:avLst/>
          </a:prstGeom>
          <a:noFill/>
        </p:spPr>
        <p:txBody>
          <a:bodyPr wrap="square" lIns="91440" tIns="45720" rIns="91440" bIns="45720" rtlCol="0" anchor="t">
            <a:spAutoFit/>
          </a:bodyPr>
          <a:lstStyle/>
          <a:p>
            <a:r>
              <a:rPr lang="en-US" sz="1600" b="1">
                <a:solidFill>
                  <a:schemeClr val="tx2"/>
                </a:solidFill>
                <a:latin typeface="HelveticaNeueLT Std Cn"/>
                <a:cs typeface="HelveticaNeueLT Std Cn"/>
              </a:rPr>
              <a:t>Richmond Justice Initiative Anti-Trafficking Prevention Program</a:t>
            </a:r>
          </a:p>
        </p:txBody>
      </p:sp>
      <p:sp>
        <p:nvSpPr>
          <p:cNvPr id="11" name="TextBox 10"/>
          <p:cNvSpPr txBox="1"/>
          <p:nvPr/>
        </p:nvSpPr>
        <p:spPr>
          <a:xfrm>
            <a:off x="1001770" y="3427807"/>
            <a:ext cx="3636082" cy="1265988"/>
          </a:xfrm>
          <a:prstGeom prst="rect">
            <a:avLst/>
          </a:prstGeom>
          <a:noFill/>
        </p:spPr>
        <p:txBody>
          <a:bodyPr wrap="square" rtlCol="0">
            <a:spAutoFit/>
          </a:bodyPr>
          <a:lstStyle/>
          <a:p>
            <a:pPr marL="285750" indent="-285750">
              <a:lnSpc>
                <a:spcPct val="120000"/>
              </a:lnSpc>
              <a:buFont typeface="Arial"/>
              <a:buChar char="•"/>
            </a:pPr>
            <a:r>
              <a:rPr lang="en-US" sz="1600">
                <a:solidFill>
                  <a:schemeClr val="tx2"/>
                </a:solidFill>
                <a:latin typeface="HelveticaNeueLT Std Lt Cn"/>
                <a:cs typeface="HelveticaNeueLT Std Lt Cn"/>
              </a:rPr>
              <a:t>Licking County North Fork Local Schools</a:t>
            </a:r>
          </a:p>
          <a:p>
            <a:pPr marL="285750" indent="-285750">
              <a:lnSpc>
                <a:spcPct val="120000"/>
              </a:lnSpc>
              <a:buFont typeface="Arial"/>
              <a:buChar char="•"/>
            </a:pPr>
            <a:r>
              <a:rPr lang="en-US" sz="1600">
                <a:solidFill>
                  <a:schemeClr val="tx2"/>
                </a:solidFill>
                <a:latin typeface="HelveticaNeueLT Std Lt Cn"/>
                <a:cs typeface="HelveticaNeueLT Std Lt Cn"/>
              </a:rPr>
              <a:t>11</a:t>
            </a:r>
            <a:r>
              <a:rPr lang="en-US" sz="1600" baseline="30000">
                <a:solidFill>
                  <a:schemeClr val="tx2"/>
                </a:solidFill>
                <a:latin typeface="HelveticaNeueLT Std Lt Cn"/>
                <a:cs typeface="HelveticaNeueLT Std Lt Cn"/>
              </a:rPr>
              <a:t>th</a:t>
            </a:r>
            <a:r>
              <a:rPr lang="en-US" sz="1600">
                <a:solidFill>
                  <a:schemeClr val="tx2"/>
                </a:solidFill>
                <a:latin typeface="HelveticaNeueLT Std Lt Cn"/>
                <a:cs typeface="HelveticaNeueLT Std Lt Cn"/>
              </a:rPr>
              <a:t> State to use the curriculum</a:t>
            </a:r>
          </a:p>
          <a:p>
            <a:pPr marL="285750" indent="-285750">
              <a:lnSpc>
                <a:spcPct val="120000"/>
              </a:lnSpc>
              <a:buFont typeface="Arial"/>
              <a:buChar char="•"/>
            </a:pPr>
            <a:r>
              <a:rPr lang="en-US" sz="1600">
                <a:solidFill>
                  <a:schemeClr val="tx2"/>
                </a:solidFill>
                <a:latin typeface="HelveticaNeueLT Std Lt Cn"/>
                <a:cs typeface="HelveticaNeueLT Std Lt Cn"/>
              </a:rPr>
              <a:t>Year-long appropriate grade level</a:t>
            </a:r>
          </a:p>
          <a:p>
            <a:pPr marL="285750" indent="-285750">
              <a:lnSpc>
                <a:spcPct val="120000"/>
              </a:lnSpc>
              <a:buFont typeface="Arial"/>
              <a:buChar char="•"/>
            </a:pPr>
            <a:r>
              <a:rPr lang="en-US" sz="1600">
                <a:solidFill>
                  <a:schemeClr val="tx2"/>
                </a:solidFill>
                <a:latin typeface="HelveticaNeueLT Std Lt Cn"/>
                <a:cs typeface="HelveticaNeueLT Std Lt Cn"/>
              </a:rPr>
              <a:t>Prevention and safety</a:t>
            </a:r>
          </a:p>
        </p:txBody>
      </p:sp>
    </p:spTree>
    <p:extLst>
      <p:ext uri="{BB962C8B-B14F-4D97-AF65-F5344CB8AC3E}">
        <p14:creationId xmlns:p14="http://schemas.microsoft.com/office/powerpoint/2010/main" val="335684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200"/>
                                        <p:tgtEl>
                                          <p:spTgt spid="6"/>
                                        </p:tgtEl>
                                      </p:cBhvr>
                                    </p:animEffect>
                                    <p:anim calcmode="lin" valueType="num">
                                      <p:cBhvr>
                                        <p:cTn id="16" dur="1200" fill="hold"/>
                                        <p:tgtEl>
                                          <p:spTgt spid="6"/>
                                        </p:tgtEl>
                                        <p:attrNameLst>
                                          <p:attrName>ppt_x</p:attrName>
                                        </p:attrNameLst>
                                      </p:cBhvr>
                                      <p:tavLst>
                                        <p:tav tm="0">
                                          <p:val>
                                            <p:strVal val="#ppt_x"/>
                                          </p:val>
                                        </p:tav>
                                        <p:tav tm="100000">
                                          <p:val>
                                            <p:strVal val="#ppt_x"/>
                                          </p:val>
                                        </p:tav>
                                      </p:tavLst>
                                    </p:anim>
                                    <p:anim calcmode="lin" valueType="num">
                                      <p:cBhvr>
                                        <p:cTn id="17" dur="1080" decel="100000" fill="hold"/>
                                        <p:tgtEl>
                                          <p:spTgt spid="6"/>
                                        </p:tgtEl>
                                        <p:attrNameLst>
                                          <p:attrName>ppt_y</p:attrName>
                                        </p:attrNameLst>
                                      </p:cBhvr>
                                      <p:tavLst>
                                        <p:tav tm="0">
                                          <p:val>
                                            <p:strVal val="#ppt_y+1"/>
                                          </p:val>
                                        </p:tav>
                                        <p:tav tm="100000">
                                          <p:val>
                                            <p:strVal val="#ppt_y-.03"/>
                                          </p:val>
                                        </p:tav>
                                      </p:tavLst>
                                    </p:anim>
                                    <p:anim calcmode="lin" valueType="num">
                                      <p:cBhvr>
                                        <p:cTn id="18" dur="120" accel="100000" fill="hold">
                                          <p:stCondLst>
                                            <p:cond delay="108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animEffect transition="in" filter="fade">
                                      <p:cBhvr>
                                        <p:cTn id="43" dur="500"/>
                                        <p:tgtEl>
                                          <p:spTgt spid="11">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1">
                                            <p:txEl>
                                              <p:pRg st="1" end="1"/>
                                            </p:txEl>
                                          </p:spTgt>
                                        </p:tgtEl>
                                        <p:attrNameLst>
                                          <p:attrName>style.visibility</p:attrName>
                                        </p:attrNameLst>
                                      </p:cBhvr>
                                      <p:to>
                                        <p:strVal val="visible"/>
                                      </p:to>
                                    </p:set>
                                    <p:animEffect transition="in" filter="fade">
                                      <p:cBhvr>
                                        <p:cTn id="48" dur="500"/>
                                        <p:tgtEl>
                                          <p:spTgt spid="11">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1">
                                            <p:txEl>
                                              <p:pRg st="2" end="2"/>
                                            </p:txEl>
                                          </p:spTgt>
                                        </p:tgtEl>
                                        <p:attrNameLst>
                                          <p:attrName>style.visibility</p:attrName>
                                        </p:attrNameLst>
                                      </p:cBhvr>
                                      <p:to>
                                        <p:strVal val="visible"/>
                                      </p:to>
                                    </p:set>
                                    <p:animEffect transition="in" filter="fade">
                                      <p:cBhvr>
                                        <p:cTn id="53" dur="500"/>
                                        <p:tgtEl>
                                          <p:spTgt spid="11">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1">
                                            <p:txEl>
                                              <p:pRg st="3" end="3"/>
                                            </p:txEl>
                                          </p:spTgt>
                                        </p:tgtEl>
                                        <p:attrNameLst>
                                          <p:attrName>style.visibility</p:attrName>
                                        </p:attrNameLst>
                                      </p:cBhvr>
                                      <p:to>
                                        <p:strVal val="visible"/>
                                      </p:to>
                                    </p:set>
                                    <p:animEffect transition="in" filter="fade">
                                      <p:cBhvr>
                                        <p:cTn id="58"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10" grpId="0"/>
      <p:bldP spid="1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ODJFS</a:t>
            </a:r>
          </a:p>
        </p:txBody>
      </p:sp>
      <p:pic>
        <p:nvPicPr>
          <p:cNvPr id="6" name="Picture 5" descr="C:\Users\bev\Desktop\odj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247" y="2262818"/>
            <a:ext cx="4351605" cy="1647291"/>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media2.newsnet5.com/photo/2017/06/05/Screen%20Shot%202017-06-05%20at%206.07.02%20PM_1496700437907_60702323_ver1.0_900_67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3037" y="1228336"/>
            <a:ext cx="3946865" cy="53282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4075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900" fill="hold"/>
                                        <p:tgtEl>
                                          <p:spTgt spid="6"/>
                                        </p:tgtEl>
                                        <p:attrNameLst>
                                          <p:attrName>ppt_w</p:attrName>
                                        </p:attrNameLst>
                                      </p:cBhvr>
                                      <p:tavLst>
                                        <p:tav tm="0">
                                          <p:val>
                                            <p:fltVal val="0"/>
                                          </p:val>
                                        </p:tav>
                                        <p:tav tm="100000">
                                          <p:val>
                                            <p:strVal val="#ppt_w"/>
                                          </p:val>
                                        </p:tav>
                                      </p:tavLst>
                                    </p:anim>
                                    <p:anim calcmode="lin" valueType="num">
                                      <p:cBhvr>
                                        <p:cTn id="16" dur="900" fill="hold"/>
                                        <p:tgtEl>
                                          <p:spTgt spid="6"/>
                                        </p:tgtEl>
                                        <p:attrNameLst>
                                          <p:attrName>ppt_h</p:attrName>
                                        </p:attrNameLst>
                                      </p:cBhvr>
                                      <p:tavLst>
                                        <p:tav tm="0">
                                          <p:val>
                                            <p:fltVal val="0"/>
                                          </p:val>
                                        </p:tav>
                                        <p:tav tm="100000">
                                          <p:val>
                                            <p:strVal val="#ppt_h"/>
                                          </p:val>
                                        </p:tav>
                                      </p:tavLst>
                                    </p:anim>
                                  </p:childTnLst>
                                </p:cTn>
                              </p:par>
                            </p:childTnLst>
                          </p:cTn>
                        </p:par>
                        <p:par>
                          <p:cTn id="17" fill="hold">
                            <p:stCondLst>
                              <p:cond delay="1900"/>
                            </p:stCondLst>
                            <p:childTnLst>
                              <p:par>
                                <p:cTn id="18" presetID="2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900" fill="hold"/>
                                        <p:tgtEl>
                                          <p:spTgt spid="7"/>
                                        </p:tgtEl>
                                        <p:attrNameLst>
                                          <p:attrName>ppt_w</p:attrName>
                                        </p:attrNameLst>
                                      </p:cBhvr>
                                      <p:tavLst>
                                        <p:tav tm="0">
                                          <p:val>
                                            <p:fltVal val="0"/>
                                          </p:val>
                                        </p:tav>
                                        <p:tav tm="100000">
                                          <p:val>
                                            <p:strVal val="#ppt_w"/>
                                          </p:val>
                                        </p:tav>
                                      </p:tavLst>
                                    </p:anim>
                                    <p:anim calcmode="lin" valueType="num">
                                      <p:cBhvr>
                                        <p:cTn id="21" dur="9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Bridges</a:t>
            </a:r>
          </a:p>
        </p:txBody>
      </p:sp>
      <p:pic>
        <p:nvPicPr>
          <p:cNvPr id="6" name="Picture 5" descr="C:\Users\bev\Desktop\download (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29" y="2173932"/>
            <a:ext cx="2838450" cy="1555059"/>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Image result for foster care quo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29" y="4115211"/>
            <a:ext cx="2838450" cy="1609726"/>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3791108" y="1727461"/>
            <a:ext cx="5133778" cy="461665"/>
          </a:xfrm>
          <a:prstGeom prst="rect">
            <a:avLst/>
          </a:prstGeom>
          <a:noFill/>
        </p:spPr>
        <p:txBody>
          <a:bodyPr wrap="none" rtlCol="0">
            <a:spAutoFit/>
          </a:bodyPr>
          <a:lstStyle/>
          <a:p>
            <a:r>
              <a:rPr lang="en-US" sz="2400" dirty="0">
                <a:solidFill>
                  <a:schemeClr val="bg2"/>
                </a:solidFill>
                <a:latin typeface="HelveticaNeueLT Std Lt Cn"/>
                <a:cs typeface="HelveticaNeueLT Std Lt Cn"/>
              </a:rPr>
              <a:t>Promoting Connections Until Age 21</a:t>
            </a:r>
          </a:p>
        </p:txBody>
      </p:sp>
      <p:sp>
        <p:nvSpPr>
          <p:cNvPr id="9" name="TextBox 8"/>
          <p:cNvSpPr txBox="1"/>
          <p:nvPr/>
        </p:nvSpPr>
        <p:spPr>
          <a:xfrm>
            <a:off x="3938688" y="2507069"/>
            <a:ext cx="5133778" cy="3901837"/>
          </a:xfrm>
          <a:prstGeom prst="rect">
            <a:avLst/>
          </a:prstGeom>
          <a:noFill/>
        </p:spPr>
        <p:txBody>
          <a:bodyPr wrap="square" rtlCol="0">
            <a:spAutoFit/>
          </a:bodyPr>
          <a:lstStyle/>
          <a:p>
            <a:pPr marL="285750" indent="-285750">
              <a:lnSpc>
                <a:spcPct val="150000"/>
              </a:lnSpc>
              <a:buFont typeface="Arial"/>
              <a:buChar char="•"/>
            </a:pPr>
            <a:r>
              <a:rPr lang="en-US" sz="2400" dirty="0">
                <a:solidFill>
                  <a:schemeClr val="bg2"/>
                </a:solidFill>
                <a:latin typeface="HelveticaNeueLT Std Lt Cn"/>
                <a:cs typeface="HelveticaNeueLT Std Lt Cn"/>
              </a:rPr>
              <a:t>Housing</a:t>
            </a:r>
          </a:p>
          <a:p>
            <a:pPr marL="285750" indent="-285750">
              <a:lnSpc>
                <a:spcPct val="150000"/>
              </a:lnSpc>
              <a:buFont typeface="Arial"/>
              <a:buChar char="•"/>
            </a:pPr>
            <a:r>
              <a:rPr lang="en-US" sz="2400" dirty="0">
                <a:solidFill>
                  <a:schemeClr val="bg2"/>
                </a:solidFill>
                <a:latin typeface="HelveticaNeueLT Std Lt Cn"/>
                <a:cs typeface="HelveticaNeueLT Std Lt Cn"/>
              </a:rPr>
              <a:t>Physical and Behavioral Health  </a:t>
            </a:r>
          </a:p>
          <a:p>
            <a:pPr>
              <a:lnSpc>
                <a:spcPct val="150000"/>
              </a:lnSpc>
            </a:pPr>
            <a:r>
              <a:rPr lang="en-US" sz="2400" dirty="0">
                <a:solidFill>
                  <a:schemeClr val="bg2"/>
                </a:solidFill>
                <a:latin typeface="HelveticaNeueLT Std Lt Cn"/>
                <a:cs typeface="HelveticaNeueLT Std Lt Cn"/>
              </a:rPr>
              <a:t>     Services</a:t>
            </a:r>
          </a:p>
          <a:p>
            <a:pPr marL="285750" indent="-285750">
              <a:lnSpc>
                <a:spcPct val="150000"/>
              </a:lnSpc>
              <a:buFont typeface="Arial"/>
              <a:buChar char="•"/>
            </a:pPr>
            <a:r>
              <a:rPr lang="en-US" sz="2400" dirty="0">
                <a:solidFill>
                  <a:schemeClr val="bg2"/>
                </a:solidFill>
                <a:latin typeface="HelveticaNeueLT Std Lt Cn"/>
                <a:cs typeface="HelveticaNeueLT Std Lt Cn"/>
              </a:rPr>
              <a:t>Life Skills</a:t>
            </a:r>
          </a:p>
          <a:p>
            <a:pPr marL="285750" indent="-285750">
              <a:lnSpc>
                <a:spcPct val="150000"/>
              </a:lnSpc>
              <a:buFont typeface="Arial"/>
              <a:buChar char="•"/>
            </a:pPr>
            <a:r>
              <a:rPr lang="en-US" sz="2400" dirty="0">
                <a:solidFill>
                  <a:schemeClr val="bg2"/>
                </a:solidFill>
                <a:latin typeface="HelveticaNeueLT Std Lt Cn"/>
                <a:cs typeface="HelveticaNeueLT Std Lt Cn"/>
              </a:rPr>
              <a:t>Educational and Employment    </a:t>
            </a:r>
          </a:p>
          <a:p>
            <a:pPr>
              <a:lnSpc>
                <a:spcPct val="150000"/>
              </a:lnSpc>
            </a:pPr>
            <a:r>
              <a:rPr lang="en-US" sz="2400" dirty="0">
                <a:solidFill>
                  <a:schemeClr val="bg2"/>
                </a:solidFill>
                <a:latin typeface="HelveticaNeueLT Std Lt Cn"/>
                <a:cs typeface="HelveticaNeueLT Std Lt Cn"/>
              </a:rPr>
              <a:t>     Opportunities </a:t>
            </a:r>
          </a:p>
          <a:p>
            <a:pPr marL="285750" indent="-285750">
              <a:lnSpc>
                <a:spcPct val="150000"/>
              </a:lnSpc>
              <a:buFont typeface="Arial"/>
              <a:buChar char="•"/>
            </a:pPr>
            <a:r>
              <a:rPr lang="en-US" sz="2400" dirty="0">
                <a:solidFill>
                  <a:schemeClr val="bg2"/>
                </a:solidFill>
                <a:latin typeface="HelveticaNeueLT Std Lt Cn"/>
                <a:cs typeface="HelveticaNeueLT Std Lt Cn"/>
              </a:rPr>
              <a:t>Self-advocacy Skills</a:t>
            </a:r>
          </a:p>
        </p:txBody>
      </p:sp>
    </p:spTree>
    <p:extLst>
      <p:ext uri="{BB962C8B-B14F-4D97-AF65-F5344CB8AC3E}">
        <p14:creationId xmlns:p14="http://schemas.microsoft.com/office/powerpoint/2010/main" val="1089676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800" fill="hold"/>
                                        <p:tgtEl>
                                          <p:spTgt spid="6"/>
                                        </p:tgtEl>
                                        <p:attrNameLst>
                                          <p:attrName>ppt_w</p:attrName>
                                        </p:attrNameLst>
                                      </p:cBhvr>
                                      <p:tavLst>
                                        <p:tav tm="0">
                                          <p:val>
                                            <p:fltVal val="0"/>
                                          </p:val>
                                        </p:tav>
                                        <p:tav tm="100000">
                                          <p:val>
                                            <p:strVal val="#ppt_w"/>
                                          </p:val>
                                        </p:tav>
                                      </p:tavLst>
                                    </p:anim>
                                    <p:anim calcmode="lin" valueType="num">
                                      <p:cBhvr>
                                        <p:cTn id="16" dur="800" fill="hold"/>
                                        <p:tgtEl>
                                          <p:spTgt spid="6"/>
                                        </p:tgtEl>
                                        <p:attrNameLst>
                                          <p:attrName>ppt_h</p:attrName>
                                        </p:attrNameLst>
                                      </p:cBhvr>
                                      <p:tavLst>
                                        <p:tav tm="0">
                                          <p:val>
                                            <p:fltVal val="0"/>
                                          </p:val>
                                        </p:tav>
                                        <p:tav tm="100000">
                                          <p:val>
                                            <p:strVal val="#ppt_h"/>
                                          </p:val>
                                        </p:tav>
                                      </p:tavLst>
                                    </p:anim>
                                  </p:childTnLst>
                                </p:cTn>
                              </p:par>
                            </p:childTnLst>
                          </p:cTn>
                        </p:par>
                        <p:par>
                          <p:cTn id="17" fill="hold">
                            <p:stCondLst>
                              <p:cond delay="1800"/>
                            </p:stCondLst>
                            <p:childTnLst>
                              <p:par>
                                <p:cTn id="18" presetID="2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800" fill="hold"/>
                                        <p:tgtEl>
                                          <p:spTgt spid="7"/>
                                        </p:tgtEl>
                                        <p:attrNameLst>
                                          <p:attrName>ppt_w</p:attrName>
                                        </p:attrNameLst>
                                      </p:cBhvr>
                                      <p:tavLst>
                                        <p:tav tm="0">
                                          <p:val>
                                            <p:fltVal val="0"/>
                                          </p:val>
                                        </p:tav>
                                        <p:tav tm="100000">
                                          <p:val>
                                            <p:strVal val="#ppt_w"/>
                                          </p:val>
                                        </p:tav>
                                      </p:tavLst>
                                    </p:anim>
                                    <p:anim calcmode="lin" valueType="num">
                                      <p:cBhvr>
                                        <p:cTn id="21" dur="800" fill="hold"/>
                                        <p:tgtEl>
                                          <p:spTgt spid="7"/>
                                        </p:tgtEl>
                                        <p:attrNameLst>
                                          <p:attrName>ppt_h</p:attrName>
                                        </p:attrNameLst>
                                      </p:cBhvr>
                                      <p:tavLst>
                                        <p:tav tm="0">
                                          <p:val>
                                            <p:fltVal val="0"/>
                                          </p:val>
                                        </p:tav>
                                        <p:tav tm="100000">
                                          <p:val>
                                            <p:strVal val="#ppt_h"/>
                                          </p:val>
                                        </p:tav>
                                      </p:tavLst>
                                    </p:anim>
                                  </p:childTnLst>
                                </p:cTn>
                              </p:par>
                            </p:childTnLst>
                          </p:cTn>
                        </p:par>
                        <p:par>
                          <p:cTn id="22" fill="hold">
                            <p:stCondLst>
                              <p:cond delay="26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fade">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Effect transition="in" filter="fade">
                                      <p:cBhvr>
                                        <p:cTn id="35" dur="500"/>
                                        <p:tgtEl>
                                          <p:spTgt spid="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xEl>
                                              <p:pRg st="2" end="2"/>
                                            </p:txEl>
                                          </p:spTgt>
                                        </p:tgtEl>
                                        <p:attrNameLst>
                                          <p:attrName>style.visibility</p:attrName>
                                        </p:attrNameLst>
                                      </p:cBhvr>
                                      <p:to>
                                        <p:strVal val="visible"/>
                                      </p:to>
                                    </p:set>
                                    <p:animEffect transition="in" filter="fade">
                                      <p:cBhvr>
                                        <p:cTn id="40" dur="500"/>
                                        <p:tgtEl>
                                          <p:spTgt spid="9">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txEl>
                                              <p:pRg st="3" end="3"/>
                                            </p:txEl>
                                          </p:spTgt>
                                        </p:tgtEl>
                                        <p:attrNameLst>
                                          <p:attrName>style.visibility</p:attrName>
                                        </p:attrNameLst>
                                      </p:cBhvr>
                                      <p:to>
                                        <p:strVal val="visible"/>
                                      </p:to>
                                    </p:set>
                                    <p:animEffect transition="in" filter="fade">
                                      <p:cBhvr>
                                        <p:cTn id="45" dur="500"/>
                                        <p:tgtEl>
                                          <p:spTgt spid="9">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9">
                                            <p:txEl>
                                              <p:pRg st="4" end="4"/>
                                            </p:txEl>
                                          </p:spTgt>
                                        </p:tgtEl>
                                        <p:attrNameLst>
                                          <p:attrName>style.visibility</p:attrName>
                                        </p:attrNameLst>
                                      </p:cBhvr>
                                      <p:to>
                                        <p:strVal val="visible"/>
                                      </p:to>
                                    </p:set>
                                    <p:animEffect transition="in" filter="fade">
                                      <p:cBhvr>
                                        <p:cTn id="50" dur="500"/>
                                        <p:tgtEl>
                                          <p:spTgt spid="9">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9">
                                            <p:txEl>
                                              <p:pRg st="5" end="5"/>
                                            </p:txEl>
                                          </p:spTgt>
                                        </p:tgtEl>
                                        <p:attrNameLst>
                                          <p:attrName>style.visibility</p:attrName>
                                        </p:attrNameLst>
                                      </p:cBhvr>
                                      <p:to>
                                        <p:strVal val="visible"/>
                                      </p:to>
                                    </p:set>
                                    <p:animEffect transition="in" filter="fade">
                                      <p:cBhvr>
                                        <p:cTn id="55" dur="500"/>
                                        <p:tgtEl>
                                          <p:spTgt spid="9">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9">
                                            <p:txEl>
                                              <p:pRg st="6" end="6"/>
                                            </p:txEl>
                                          </p:spTgt>
                                        </p:tgtEl>
                                        <p:attrNameLst>
                                          <p:attrName>style.visibility</p:attrName>
                                        </p:attrNameLst>
                                      </p:cBhvr>
                                      <p:to>
                                        <p:strVal val="visible"/>
                                      </p:to>
                                    </p:set>
                                    <p:animEffect transition="in" filter="fade">
                                      <p:cBhvr>
                                        <p:cTn id="60"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ad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a:solidFill>
                  <a:schemeClr val="tx2">
                    <a:lumMod val="75000"/>
                  </a:schemeClr>
                </a:solidFill>
                <a:latin typeface="HelveticaNeueLT Std Hvy Ext"/>
                <a:cs typeface="HelveticaNeueLT Std Hvy Ext"/>
              </a:rPr>
              <a:t>On the Margin:</a:t>
            </a:r>
          </a:p>
          <a:p>
            <a:pPr lvl="0"/>
            <a:r>
              <a:rPr lang="en-US" sz="2400">
                <a:solidFill>
                  <a:schemeClr val="tx2">
                    <a:lumMod val="75000"/>
                  </a:schemeClr>
                </a:solidFill>
                <a:latin typeface="HelveticaNeueLT Std Lt Cn"/>
                <a:cs typeface="HelveticaNeueLT Std Lt Cn"/>
              </a:rPr>
              <a:t>Myths</a:t>
            </a:r>
          </a:p>
        </p:txBody>
      </p:sp>
      <p:sp>
        <p:nvSpPr>
          <p:cNvPr id="6" name="TextBox 5"/>
          <p:cNvSpPr txBox="1"/>
          <p:nvPr/>
        </p:nvSpPr>
        <p:spPr>
          <a:xfrm>
            <a:off x="1608666" y="1713309"/>
            <a:ext cx="6441059" cy="830997"/>
          </a:xfrm>
          <a:prstGeom prst="rect">
            <a:avLst/>
          </a:prstGeom>
          <a:noFill/>
        </p:spPr>
        <p:txBody>
          <a:bodyPr wrap="none" rtlCol="0">
            <a:spAutoFit/>
          </a:bodyPr>
          <a:lstStyle/>
          <a:p>
            <a:r>
              <a:rPr lang="en-US" sz="2400" b="1">
                <a:solidFill>
                  <a:schemeClr val="tx2"/>
                </a:solidFill>
                <a:latin typeface="HelveticaNeueLT Std Lt Cn"/>
                <a:cs typeface="HelveticaNeueLT Std Lt Cn"/>
              </a:rPr>
              <a:t>Myth</a:t>
            </a:r>
            <a:r>
              <a:rPr lang="en-US" sz="2400">
                <a:solidFill>
                  <a:schemeClr val="tx2"/>
                </a:solidFill>
                <a:latin typeface="HelveticaNeueLT Std Lt Cn"/>
                <a:cs typeface="HelveticaNeueLT Std Lt Cn"/>
              </a:rPr>
              <a:t> – Trafficked kids will just return to being </a:t>
            </a:r>
          </a:p>
          <a:p>
            <a:r>
              <a:rPr lang="en-US" sz="2400">
                <a:solidFill>
                  <a:schemeClr val="tx2"/>
                </a:solidFill>
                <a:latin typeface="HelveticaNeueLT Std Lt Cn"/>
                <a:cs typeface="HelveticaNeueLT Std Lt Cn"/>
              </a:rPr>
              <a:t>trafficked</a:t>
            </a:r>
          </a:p>
        </p:txBody>
      </p:sp>
      <p:sp>
        <p:nvSpPr>
          <p:cNvPr id="7" name="TextBox 6"/>
          <p:cNvSpPr txBox="1"/>
          <p:nvPr/>
        </p:nvSpPr>
        <p:spPr>
          <a:xfrm>
            <a:off x="1611197" y="2661333"/>
            <a:ext cx="5662777" cy="461665"/>
          </a:xfrm>
          <a:prstGeom prst="rect">
            <a:avLst/>
          </a:prstGeom>
          <a:noFill/>
        </p:spPr>
        <p:txBody>
          <a:bodyPr wrap="none" rtlCol="0">
            <a:spAutoFit/>
          </a:bodyPr>
          <a:lstStyle/>
          <a:p>
            <a:r>
              <a:rPr lang="en-US" sz="2400" b="1">
                <a:solidFill>
                  <a:schemeClr val="tx2"/>
                </a:solidFill>
                <a:latin typeface="HelveticaNeueLT Std Lt Cn"/>
                <a:cs typeface="HelveticaNeueLT Std Lt Cn"/>
              </a:rPr>
              <a:t>Myth</a:t>
            </a:r>
            <a:r>
              <a:rPr lang="en-US" sz="2400">
                <a:solidFill>
                  <a:schemeClr val="tx2"/>
                </a:solidFill>
                <a:latin typeface="HelveticaNeueLT Std Lt Cn"/>
                <a:cs typeface="HelveticaNeueLT Std Lt Cn"/>
              </a:rPr>
              <a:t> – I can do little to address this huge problem</a:t>
            </a:r>
          </a:p>
        </p:txBody>
      </p:sp>
      <p:sp>
        <p:nvSpPr>
          <p:cNvPr id="8" name="TextBox 7"/>
          <p:cNvSpPr txBox="1"/>
          <p:nvPr/>
        </p:nvSpPr>
        <p:spPr>
          <a:xfrm>
            <a:off x="1611197" y="3518901"/>
            <a:ext cx="6999032" cy="830997"/>
          </a:xfrm>
          <a:prstGeom prst="rect">
            <a:avLst/>
          </a:prstGeom>
          <a:noFill/>
        </p:spPr>
        <p:txBody>
          <a:bodyPr wrap="none" rtlCol="0">
            <a:spAutoFit/>
          </a:bodyPr>
          <a:lstStyle/>
          <a:p>
            <a:r>
              <a:rPr lang="en-US" sz="2400">
                <a:solidFill>
                  <a:schemeClr val="tx2"/>
                </a:solidFill>
                <a:latin typeface="HelveticaNeueLT Std Lt Cn"/>
                <a:cs typeface="HelveticaNeueLT Std Lt Cn"/>
              </a:rPr>
              <a:t>Like Liam </a:t>
            </a:r>
            <a:r>
              <a:rPr lang="en-US" sz="2400" err="1">
                <a:solidFill>
                  <a:schemeClr val="tx2"/>
                </a:solidFill>
                <a:latin typeface="HelveticaNeueLT Std Lt Cn"/>
                <a:cs typeface="HelveticaNeueLT Std Lt Cn"/>
              </a:rPr>
              <a:t>Neeson</a:t>
            </a:r>
            <a:r>
              <a:rPr lang="en-US" sz="2400">
                <a:solidFill>
                  <a:schemeClr val="tx2"/>
                </a:solidFill>
                <a:latin typeface="HelveticaNeueLT Std Lt Cn"/>
                <a:cs typeface="HelveticaNeueLT Std Lt Cn"/>
              </a:rPr>
              <a:t>, you also have a very particular</a:t>
            </a:r>
          </a:p>
          <a:p>
            <a:r>
              <a:rPr lang="en-US" sz="2400">
                <a:solidFill>
                  <a:schemeClr val="tx2"/>
                </a:solidFill>
                <a:latin typeface="HelveticaNeueLT Std Lt Cn"/>
                <a:cs typeface="HelveticaNeueLT Std Lt Cn"/>
              </a:rPr>
              <a:t>set of skills</a:t>
            </a:r>
          </a:p>
        </p:txBody>
      </p:sp>
      <p:pic>
        <p:nvPicPr>
          <p:cNvPr id="10" name="Picture 9" descr="C:\Users\bev\Desktop\download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5974" y="4459110"/>
            <a:ext cx="3173276" cy="194252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4267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a:solidFill>
                  <a:schemeClr val="bg2"/>
                </a:solidFill>
                <a:latin typeface="HelveticaNeueLT Std Hvy Ext"/>
                <a:cs typeface="HelveticaNeueLT Std Hvy Ext"/>
              </a:rPr>
              <a:t>On the Margin:</a:t>
            </a:r>
          </a:p>
          <a:p>
            <a:pPr lvl="0"/>
            <a:r>
              <a:rPr lang="en-US" sz="2400">
                <a:solidFill>
                  <a:schemeClr val="bg2"/>
                </a:solidFill>
                <a:latin typeface="HelveticaNeueLT Std Lt Cn"/>
                <a:cs typeface="HelveticaNeueLT Std Lt Cn"/>
              </a:rPr>
              <a:t>First Steps</a:t>
            </a:r>
          </a:p>
        </p:txBody>
      </p:sp>
      <p:sp>
        <p:nvSpPr>
          <p:cNvPr id="6" name="TextBox 5"/>
          <p:cNvSpPr txBox="1"/>
          <p:nvPr/>
        </p:nvSpPr>
        <p:spPr>
          <a:xfrm>
            <a:off x="3847629" y="1580444"/>
            <a:ext cx="4721164" cy="461665"/>
          </a:xfrm>
          <a:prstGeom prst="rect">
            <a:avLst/>
          </a:prstGeom>
          <a:noFill/>
        </p:spPr>
        <p:txBody>
          <a:bodyPr wrap="none" lIns="91440" tIns="45720" rIns="91440" bIns="45720" rtlCol="0" anchor="t">
            <a:spAutoFit/>
          </a:bodyPr>
          <a:lstStyle/>
          <a:p>
            <a:r>
              <a:rPr lang="en-US" sz="2400">
                <a:solidFill>
                  <a:schemeClr val="bg2"/>
                </a:solidFill>
                <a:latin typeface="HelveticaNeueLT Std Lt Cn"/>
                <a:cs typeface="HelveticaNeueLT Std Lt Cn"/>
              </a:rPr>
              <a:t>See Something </a:t>
            </a:r>
            <a:r>
              <a:rPr lang="mr-IN" sz="2400">
                <a:solidFill>
                  <a:schemeClr val="bg2"/>
                </a:solidFill>
                <a:latin typeface="HelveticaNeueLT Std Lt Cn"/>
                <a:cs typeface="HelveticaNeueLT Std Lt Cn"/>
              </a:rPr>
              <a:t>–</a:t>
            </a:r>
            <a:r>
              <a:rPr lang="en-US" sz="2400">
                <a:solidFill>
                  <a:schemeClr val="bg2"/>
                </a:solidFill>
                <a:latin typeface="HelveticaNeueLT Std Lt Cn"/>
                <a:cs typeface="HelveticaNeueLT Std Lt Cn"/>
              </a:rPr>
              <a:t> Say Something</a:t>
            </a:r>
          </a:p>
        </p:txBody>
      </p:sp>
      <p:pic>
        <p:nvPicPr>
          <p:cNvPr id="7" name="Picture 6" descr="Image result for foster care quo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760" y="2270022"/>
            <a:ext cx="2832921" cy="2832921"/>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4259586" y="2266623"/>
            <a:ext cx="3778599" cy="2793842"/>
          </a:xfrm>
          <a:prstGeom prst="rect">
            <a:avLst/>
          </a:prstGeom>
          <a:noFill/>
        </p:spPr>
        <p:txBody>
          <a:bodyPr wrap="none" lIns="91440" tIns="45720" rIns="91440" bIns="45720" rtlCol="0" anchor="t">
            <a:spAutoFit/>
          </a:bodyPr>
          <a:lstStyle/>
          <a:p>
            <a:pPr marL="285750" indent="-285750">
              <a:lnSpc>
                <a:spcPct val="150000"/>
              </a:lnSpc>
              <a:buFont typeface="Arial"/>
              <a:buChar char="•"/>
            </a:pPr>
            <a:r>
              <a:rPr lang="en-US" sz="2400">
                <a:solidFill>
                  <a:schemeClr val="bg2"/>
                </a:solidFill>
                <a:latin typeface="HelveticaNeueLT Std Lt Cn"/>
                <a:cs typeface="HelveticaNeueLT Std Lt Cn"/>
              </a:rPr>
              <a:t>Dispel the myths</a:t>
            </a:r>
          </a:p>
          <a:p>
            <a:pPr marL="285750" indent="-285750">
              <a:lnSpc>
                <a:spcPct val="150000"/>
              </a:lnSpc>
              <a:buFont typeface="Arial"/>
              <a:buChar char="•"/>
            </a:pPr>
            <a:r>
              <a:rPr lang="en-US" sz="2400">
                <a:solidFill>
                  <a:schemeClr val="bg2"/>
                </a:solidFill>
                <a:latin typeface="HelveticaNeueLT Std Lt Cn"/>
                <a:cs typeface="HelveticaNeueLT Std Lt Cn"/>
              </a:rPr>
              <a:t>Understand the problem</a:t>
            </a:r>
          </a:p>
          <a:p>
            <a:pPr marL="285750" indent="-285750">
              <a:lnSpc>
                <a:spcPct val="150000"/>
              </a:lnSpc>
              <a:buFont typeface="Arial"/>
              <a:buChar char="•"/>
            </a:pPr>
            <a:r>
              <a:rPr lang="en-US" sz="2400">
                <a:solidFill>
                  <a:schemeClr val="bg2"/>
                </a:solidFill>
                <a:latin typeface="HelveticaNeueLT Std Lt Cn"/>
                <a:cs typeface="HelveticaNeueLT Std Lt Cn"/>
              </a:rPr>
              <a:t>Recognize the red flags</a:t>
            </a:r>
          </a:p>
          <a:p>
            <a:pPr marL="285750" indent="-285750">
              <a:lnSpc>
                <a:spcPct val="150000"/>
              </a:lnSpc>
              <a:buFont typeface="Arial"/>
              <a:buChar char="•"/>
            </a:pPr>
            <a:r>
              <a:rPr lang="en-US" sz="2400">
                <a:solidFill>
                  <a:schemeClr val="bg2"/>
                </a:solidFill>
                <a:latin typeface="HelveticaNeueLT Std Lt Cn"/>
                <a:cs typeface="HelveticaNeueLT Std Lt Cn"/>
              </a:rPr>
              <a:t>Unite with others</a:t>
            </a:r>
          </a:p>
          <a:p>
            <a:pPr marL="285750" indent="-285750">
              <a:lnSpc>
                <a:spcPct val="150000"/>
              </a:lnSpc>
              <a:buFont typeface="Arial"/>
              <a:buChar char="•"/>
            </a:pPr>
            <a:r>
              <a:rPr lang="en-US" sz="2400">
                <a:solidFill>
                  <a:schemeClr val="bg2"/>
                </a:solidFill>
                <a:latin typeface="HelveticaNeueLT Std Lt Cn"/>
                <a:cs typeface="HelveticaNeueLT Std Lt Cn"/>
              </a:rPr>
              <a:t>Work in your commun</a:t>
            </a:r>
            <a:r>
              <a:rPr lang="en-US">
                <a:solidFill>
                  <a:schemeClr val="bg2"/>
                </a:solidFill>
                <a:latin typeface="HelveticaNeueLT Std Lt Cn"/>
                <a:cs typeface="HelveticaNeueLT Std Lt Cn"/>
              </a:rPr>
              <a:t>ity</a:t>
            </a:r>
          </a:p>
        </p:txBody>
      </p:sp>
    </p:spTree>
    <p:extLst>
      <p:ext uri="{BB962C8B-B14F-4D97-AF65-F5344CB8AC3E}">
        <p14:creationId xmlns:p14="http://schemas.microsoft.com/office/powerpoint/2010/main" val="253686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p:tgtEl>
                                          <p:spTgt spid="4"/>
                                        </p:tgtEl>
                                      </p:cBhvr>
                                    </p:animEffect>
                                  </p:childTnLst>
                                </p:cTn>
                              </p:par>
                            </p:childTnLst>
                          </p:cTn>
                        </p:par>
                        <p:par>
                          <p:cTn id="8" fill="hold">
                            <p:stCondLst>
                              <p:cond delay="8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300"/>
                            </p:stCondLst>
                            <p:childTnLst>
                              <p:par>
                                <p:cTn id="13" presetID="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0-#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23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8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500"/>
                                        <p:tgtEl>
                                          <p:spTgt spid="8">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xEl>
                                              <p:pRg st="1" end="1"/>
                                            </p:txEl>
                                          </p:spTgt>
                                        </p:tgtEl>
                                        <p:attrNameLst>
                                          <p:attrName>style.visibility</p:attrName>
                                        </p:attrNameLst>
                                      </p:cBhvr>
                                      <p:to>
                                        <p:strVal val="visible"/>
                                      </p:to>
                                    </p:set>
                                    <p:animEffect transition="in" filter="fade">
                                      <p:cBhvr>
                                        <p:cTn id="30" dur="500"/>
                                        <p:tgtEl>
                                          <p:spTgt spid="8">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fade">
                                      <p:cBhvr>
                                        <p:cTn id="35" dur="500"/>
                                        <p:tgtEl>
                                          <p:spTgt spid="8">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xEl>
                                              <p:pRg st="3" end="3"/>
                                            </p:txEl>
                                          </p:spTgt>
                                        </p:tgtEl>
                                        <p:attrNameLst>
                                          <p:attrName>style.visibility</p:attrName>
                                        </p:attrNameLst>
                                      </p:cBhvr>
                                      <p:to>
                                        <p:strVal val="visible"/>
                                      </p:to>
                                    </p:set>
                                    <p:animEffect transition="in" filter="fade">
                                      <p:cBhvr>
                                        <p:cTn id="40" dur="500"/>
                                        <p:tgtEl>
                                          <p:spTgt spid="8">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
                                            <p:txEl>
                                              <p:pRg st="4" end="4"/>
                                            </p:txEl>
                                          </p:spTgt>
                                        </p:tgtEl>
                                        <p:attrNameLst>
                                          <p:attrName>style.visibility</p:attrName>
                                        </p:attrNameLst>
                                      </p:cBhvr>
                                      <p:to>
                                        <p:strVal val="visible"/>
                                      </p:to>
                                    </p:set>
                                    <p:animEffect transition="in" filter="fade">
                                      <p:cBhvr>
                                        <p:cTn id="45"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73980" y="397339"/>
            <a:ext cx="3118699" cy="830997"/>
          </a:xfrm>
          <a:prstGeom prst="rect">
            <a:avLst/>
          </a:prstGeom>
          <a:noFill/>
        </p:spPr>
        <p:txBody>
          <a:bodyPr wrap="none" rtlCol="0">
            <a:spAutoFit/>
          </a:bodyPr>
          <a:lstStyle/>
          <a:p>
            <a:pPr lvl="0"/>
            <a:r>
              <a:rPr lang="en-US" sz="2400" dirty="0">
                <a:solidFill>
                  <a:schemeClr val="bg2"/>
                </a:solidFill>
                <a:latin typeface="HelveticaNeueLT Std Hvy Ext"/>
                <a:cs typeface="HelveticaNeueLT Std Hvy Ext"/>
              </a:rPr>
              <a:t>On the Margin:</a:t>
            </a:r>
          </a:p>
          <a:p>
            <a:pPr lvl="0"/>
            <a:r>
              <a:rPr lang="en-US" sz="2400" dirty="0">
                <a:solidFill>
                  <a:schemeClr val="bg2"/>
                </a:solidFill>
                <a:latin typeface="HelveticaNeueLT Std Lt Cn"/>
                <a:cs typeface="HelveticaNeueLT Std Lt Cn"/>
              </a:rPr>
              <a:t>Second Steps</a:t>
            </a:r>
          </a:p>
        </p:txBody>
      </p:sp>
      <p:sp>
        <p:nvSpPr>
          <p:cNvPr id="2" name="TextBox 1"/>
          <p:cNvSpPr txBox="1"/>
          <p:nvPr/>
        </p:nvSpPr>
        <p:spPr>
          <a:xfrm>
            <a:off x="816267" y="1590201"/>
            <a:ext cx="4017389" cy="1015663"/>
          </a:xfrm>
          <a:prstGeom prst="rect">
            <a:avLst/>
          </a:prstGeom>
          <a:noFill/>
        </p:spPr>
        <p:txBody>
          <a:bodyPr wrap="square" lIns="91440" tIns="45720" rIns="91440" bIns="45720" rtlCol="0" anchor="t">
            <a:spAutoFit/>
          </a:bodyPr>
          <a:lstStyle/>
          <a:p>
            <a:r>
              <a:rPr lang="en-US" sz="2000">
                <a:solidFill>
                  <a:schemeClr val="bg2"/>
                </a:solidFill>
                <a:latin typeface="HelveticaNeueLT Std Lt Cn"/>
                <a:cs typeface="HelveticaNeueLT Std Lt Cn"/>
              </a:rPr>
              <a:t>Build community awareness</a:t>
            </a:r>
          </a:p>
          <a:p>
            <a:r>
              <a:rPr lang="en-US" sz="2000">
                <a:solidFill>
                  <a:schemeClr val="bg2"/>
                </a:solidFill>
                <a:latin typeface="HelveticaNeueLT Std Lt Cn"/>
                <a:cs typeface="HelveticaNeueLT Std Lt Cn"/>
              </a:rPr>
              <a:t>person-to-person and through</a:t>
            </a:r>
          </a:p>
          <a:p>
            <a:r>
              <a:rPr lang="en-US" sz="2000">
                <a:solidFill>
                  <a:schemeClr val="bg2"/>
                </a:solidFill>
                <a:latin typeface="HelveticaNeueLT Std Lt Cn"/>
                <a:cs typeface="HelveticaNeueLT Std Lt Cn"/>
              </a:rPr>
              <a:t>social media</a:t>
            </a:r>
          </a:p>
        </p:txBody>
      </p:sp>
      <p:sp>
        <p:nvSpPr>
          <p:cNvPr id="6" name="TextBox 5"/>
          <p:cNvSpPr txBox="1"/>
          <p:nvPr/>
        </p:nvSpPr>
        <p:spPr>
          <a:xfrm>
            <a:off x="817565" y="4598378"/>
            <a:ext cx="2351926" cy="400110"/>
          </a:xfrm>
          <a:prstGeom prst="rect">
            <a:avLst/>
          </a:prstGeom>
          <a:noFill/>
        </p:spPr>
        <p:txBody>
          <a:bodyPr wrap="none" lIns="91440" tIns="45720" rIns="91440" bIns="45720" rtlCol="0" anchor="t">
            <a:spAutoFit/>
          </a:bodyPr>
          <a:lstStyle/>
          <a:p>
            <a:r>
              <a:rPr lang="en-US" sz="2000">
                <a:solidFill>
                  <a:schemeClr val="bg2"/>
                </a:solidFill>
                <a:latin typeface="HelveticaNeueLT Std Lt Cn"/>
                <a:cs typeface="HelveticaNeueLT Std Lt Cn"/>
              </a:rPr>
              <a:t>Support legislati</a:t>
            </a:r>
            <a:r>
              <a:rPr lang="en-US">
                <a:solidFill>
                  <a:schemeClr val="bg2"/>
                </a:solidFill>
                <a:latin typeface="HelveticaNeueLT Std Lt Cn"/>
                <a:cs typeface="HelveticaNeueLT Std Lt Cn"/>
              </a:rPr>
              <a:t>on</a:t>
            </a:r>
            <a:endParaRPr lang="en-US" dirty="0">
              <a:solidFill>
                <a:schemeClr val="bg2"/>
              </a:solidFill>
              <a:latin typeface="HelveticaNeueLT Std Lt Cn"/>
              <a:cs typeface="HelveticaNeueLT Std Lt Cn"/>
            </a:endParaRPr>
          </a:p>
        </p:txBody>
      </p:sp>
      <p:sp>
        <p:nvSpPr>
          <p:cNvPr id="7" name="TextBox 6"/>
          <p:cNvSpPr txBox="1"/>
          <p:nvPr/>
        </p:nvSpPr>
        <p:spPr>
          <a:xfrm>
            <a:off x="818112" y="2985821"/>
            <a:ext cx="2610010" cy="1015663"/>
          </a:xfrm>
          <a:prstGeom prst="rect">
            <a:avLst/>
          </a:prstGeom>
          <a:noFill/>
        </p:spPr>
        <p:txBody>
          <a:bodyPr wrap="none" lIns="91440" tIns="45720" rIns="91440" bIns="45720" rtlCol="0" anchor="t">
            <a:spAutoFit/>
          </a:bodyPr>
          <a:lstStyle/>
          <a:p>
            <a:r>
              <a:rPr lang="en-US" sz="2000">
                <a:solidFill>
                  <a:schemeClr val="bg2"/>
                </a:solidFill>
                <a:latin typeface="HelveticaNeueLT Std Lt Cn"/>
                <a:cs typeface="HelveticaNeueLT Std Lt Cn"/>
              </a:rPr>
              <a:t>Learn more though</a:t>
            </a:r>
            <a:br>
              <a:rPr lang="en-US" sz="2000">
                <a:latin typeface="HelveticaNeueLT Std Lt Cn"/>
                <a:cs typeface="HelveticaNeueLT Std Lt Cn"/>
              </a:rPr>
            </a:br>
            <a:r>
              <a:rPr lang="en-US" sz="2000">
                <a:solidFill>
                  <a:schemeClr val="bg2"/>
                </a:solidFill>
                <a:latin typeface="HelveticaNeueLT Std Lt Cn"/>
                <a:cs typeface="HelveticaNeueLT Std Lt Cn"/>
              </a:rPr>
              <a:t>training and practice</a:t>
            </a:r>
            <a:br>
              <a:rPr lang="en-US" sz="2000">
                <a:latin typeface="HelveticaNeueLT Std Lt Cn"/>
                <a:cs typeface="HelveticaNeueLT Std Lt Cn"/>
              </a:rPr>
            </a:br>
            <a:r>
              <a:rPr lang="en-US" sz="2000">
                <a:solidFill>
                  <a:schemeClr val="bg2"/>
                </a:solidFill>
                <a:latin typeface="HelveticaNeueLT Std Lt Cn"/>
                <a:cs typeface="HelveticaNeueLT Std Lt Cn"/>
              </a:rPr>
              <a:t>trauma-informed ca</a:t>
            </a:r>
            <a:r>
              <a:rPr lang="en-US" dirty="0">
                <a:solidFill>
                  <a:schemeClr val="bg2"/>
                </a:solidFill>
                <a:latin typeface="HelveticaNeueLT Std Lt Cn"/>
                <a:cs typeface="HelveticaNeueLT Std Lt Cn"/>
              </a:rPr>
              <a:t>re</a:t>
            </a:r>
          </a:p>
        </p:txBody>
      </p:sp>
      <p:sp>
        <p:nvSpPr>
          <p:cNvPr id="8" name="TextBox 7"/>
          <p:cNvSpPr txBox="1"/>
          <p:nvPr/>
        </p:nvSpPr>
        <p:spPr>
          <a:xfrm>
            <a:off x="5819139" y="4499627"/>
            <a:ext cx="2393732" cy="707886"/>
          </a:xfrm>
          <a:prstGeom prst="rect">
            <a:avLst/>
          </a:prstGeom>
          <a:noFill/>
        </p:spPr>
        <p:txBody>
          <a:bodyPr wrap="none" lIns="91440" tIns="45720" rIns="91440" bIns="45720" rtlCol="0" anchor="t">
            <a:spAutoFit/>
          </a:bodyPr>
          <a:lstStyle/>
          <a:p>
            <a:r>
              <a:rPr lang="en-US" sz="2000">
                <a:solidFill>
                  <a:schemeClr val="bg2"/>
                </a:solidFill>
                <a:latin typeface="HelveticaNeueLT Std Lt Cn"/>
                <a:cs typeface="HelveticaNeueLT Std Lt Cn"/>
              </a:rPr>
              <a:t>Watch for red flags;</a:t>
            </a:r>
            <a:br>
              <a:rPr lang="en-US" sz="2000">
                <a:latin typeface="HelveticaNeueLT Std Lt Cn"/>
                <a:cs typeface="HelveticaNeueLT Std Lt Cn"/>
              </a:rPr>
            </a:br>
            <a:r>
              <a:rPr lang="en-US" sz="2000">
                <a:solidFill>
                  <a:schemeClr val="bg2"/>
                </a:solidFill>
                <a:latin typeface="HelveticaNeueLT Std Lt Cn"/>
                <a:cs typeface="HelveticaNeueLT Std Lt Cn"/>
              </a:rPr>
              <a:t>report to authoritie</a:t>
            </a:r>
            <a:r>
              <a:rPr lang="en-US" dirty="0">
                <a:solidFill>
                  <a:schemeClr val="bg2"/>
                </a:solidFill>
                <a:latin typeface="HelveticaNeueLT Std Lt Cn"/>
                <a:cs typeface="HelveticaNeueLT Std Lt Cn"/>
              </a:rPr>
              <a:t>s</a:t>
            </a:r>
          </a:p>
        </p:txBody>
      </p:sp>
      <p:sp>
        <p:nvSpPr>
          <p:cNvPr id="9" name="TextBox 8"/>
          <p:cNvSpPr txBox="1"/>
          <p:nvPr/>
        </p:nvSpPr>
        <p:spPr>
          <a:xfrm>
            <a:off x="5289546" y="1589369"/>
            <a:ext cx="3182683" cy="707886"/>
          </a:xfrm>
          <a:prstGeom prst="rect">
            <a:avLst/>
          </a:prstGeom>
          <a:noFill/>
        </p:spPr>
        <p:txBody>
          <a:bodyPr wrap="square" lIns="91440" tIns="45720" rIns="91440" bIns="45720" rtlCol="0" anchor="t">
            <a:spAutoFit/>
          </a:bodyPr>
          <a:lstStyle/>
          <a:p>
            <a:r>
              <a:rPr lang="en-US" sz="2000">
                <a:solidFill>
                  <a:schemeClr val="bg2"/>
                </a:solidFill>
                <a:latin typeface="HelveticaNeueLT Std Lt Cn"/>
                <a:cs typeface="HelveticaNeueLT Std Lt Cn"/>
              </a:rPr>
              <a:t>Assist victims; offer support</a:t>
            </a:r>
          </a:p>
        </p:txBody>
      </p:sp>
      <p:sp>
        <p:nvSpPr>
          <p:cNvPr id="10" name="TextBox 9"/>
          <p:cNvSpPr txBox="1"/>
          <p:nvPr/>
        </p:nvSpPr>
        <p:spPr>
          <a:xfrm>
            <a:off x="1374047" y="5639813"/>
            <a:ext cx="6590267" cy="1200329"/>
          </a:xfrm>
          <a:prstGeom prst="rect">
            <a:avLst/>
          </a:prstGeom>
          <a:noFill/>
        </p:spPr>
        <p:txBody>
          <a:bodyPr wrap="square" lIns="91440" tIns="45720" rIns="91440" bIns="45720" rtlCol="0" anchor="t">
            <a:spAutoFit/>
          </a:bodyPr>
          <a:lstStyle/>
          <a:p>
            <a:r>
              <a:rPr lang="en-US" sz="2400">
                <a:solidFill>
                  <a:schemeClr val="bg2"/>
                </a:solidFill>
                <a:latin typeface="HelveticaNeueLT Std Lt Cn"/>
                <a:cs typeface="HelveticaNeueLT Std Lt Cn"/>
              </a:rPr>
              <a:t>Call the National Human Trafficking</a:t>
            </a:r>
            <a:br>
              <a:rPr lang="en-US" sz="2400">
                <a:latin typeface="HelveticaNeueLT Std Lt Cn"/>
                <a:cs typeface="HelveticaNeueLT Std Lt Cn"/>
              </a:rPr>
            </a:br>
            <a:r>
              <a:rPr lang="en-US" sz="2400">
                <a:solidFill>
                  <a:schemeClr val="bg2"/>
                </a:solidFill>
                <a:latin typeface="HelveticaNeueLT Std Lt Cn"/>
                <a:cs typeface="HelveticaNeueLT Std Lt Cn"/>
              </a:rPr>
              <a:t>Hotline at 888-373-7888 to report suspected abuse</a:t>
            </a:r>
          </a:p>
        </p:txBody>
      </p:sp>
      <p:sp>
        <p:nvSpPr>
          <p:cNvPr id="11" name="TextBox 10"/>
          <p:cNvSpPr txBox="1"/>
          <p:nvPr/>
        </p:nvSpPr>
        <p:spPr>
          <a:xfrm>
            <a:off x="4162879" y="2585926"/>
            <a:ext cx="4977645" cy="1420325"/>
          </a:xfrm>
          <a:prstGeom prst="rect">
            <a:avLst/>
          </a:prstGeom>
          <a:noFill/>
        </p:spPr>
        <p:txBody>
          <a:bodyPr wrap="none" lIns="91440" tIns="45720" rIns="91440" bIns="45720" rtlCol="0" anchor="t">
            <a:spAutoFit/>
          </a:bodyPr>
          <a:lstStyle/>
          <a:p>
            <a:pPr marL="285750" indent="-285750">
              <a:lnSpc>
                <a:spcPct val="150000"/>
              </a:lnSpc>
              <a:buFont typeface="Arial"/>
              <a:buChar char="•"/>
            </a:pPr>
            <a:r>
              <a:rPr lang="en-US" sz="2000">
                <a:solidFill>
                  <a:schemeClr val="bg2"/>
                </a:solidFill>
                <a:latin typeface="HelveticaNeueLT Std Lt Cn"/>
                <a:cs typeface="HelveticaNeueLT Std Lt Cn"/>
              </a:rPr>
              <a:t>Encourage local schools to get involved</a:t>
            </a:r>
          </a:p>
          <a:p>
            <a:pPr marL="285750" indent="-285750">
              <a:lnSpc>
                <a:spcPct val="150000"/>
              </a:lnSpc>
              <a:buFont typeface="Arial"/>
              <a:buChar char="•"/>
            </a:pPr>
            <a:r>
              <a:rPr lang="en-US" sz="2000">
                <a:solidFill>
                  <a:schemeClr val="bg2"/>
                </a:solidFill>
                <a:latin typeface="HelveticaNeueLT Std Lt Cn"/>
                <a:cs typeface="HelveticaNeueLT Std Lt Cn"/>
              </a:rPr>
              <a:t>Become a mentor</a:t>
            </a:r>
          </a:p>
          <a:p>
            <a:pPr marL="285750" indent="-285750">
              <a:lnSpc>
                <a:spcPct val="150000"/>
              </a:lnSpc>
              <a:buFont typeface="Arial"/>
              <a:buChar char="•"/>
            </a:pPr>
            <a:r>
              <a:rPr lang="en-US" sz="2000">
                <a:solidFill>
                  <a:schemeClr val="bg2"/>
                </a:solidFill>
                <a:latin typeface="HelveticaNeueLT Std Lt Cn"/>
                <a:cs typeface="HelveticaNeueLT Std Lt Cn"/>
              </a:rPr>
              <a:t>Offer legal services when appropr</a:t>
            </a:r>
            <a:r>
              <a:rPr lang="en-US" dirty="0">
                <a:solidFill>
                  <a:schemeClr val="bg2"/>
                </a:solidFill>
                <a:latin typeface="HelveticaNeueLT Std Lt Cn"/>
                <a:cs typeface="HelveticaNeueLT Std Lt Cn"/>
              </a:rPr>
              <a:t>iate</a:t>
            </a:r>
          </a:p>
        </p:txBody>
      </p:sp>
    </p:spTree>
    <p:extLst>
      <p:ext uri="{BB962C8B-B14F-4D97-AF65-F5344CB8AC3E}">
        <p14:creationId xmlns:p14="http://schemas.microsoft.com/office/powerpoint/2010/main" val="69196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800"/>
                                        <p:tgtEl>
                                          <p:spTgt spid="2"/>
                                        </p:tgtEl>
                                      </p:cBhvr>
                                    </p:animEffect>
                                  </p:childTnLst>
                                </p:cTn>
                              </p:par>
                            </p:childTnLst>
                          </p:cTn>
                        </p:par>
                        <p:par>
                          <p:cTn id="16" fill="hold">
                            <p:stCondLst>
                              <p:cond delay="23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800"/>
                                        <p:tgtEl>
                                          <p:spTgt spid="6"/>
                                        </p:tgtEl>
                                      </p:cBhvr>
                                    </p:animEffect>
                                  </p:childTnLst>
                                </p:cTn>
                              </p:par>
                            </p:childTnLst>
                          </p:cTn>
                        </p:par>
                        <p:par>
                          <p:cTn id="20" fill="hold">
                            <p:stCondLst>
                              <p:cond delay="31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800"/>
                                        <p:tgtEl>
                                          <p:spTgt spid="7"/>
                                        </p:tgtEl>
                                      </p:cBhvr>
                                    </p:animEffect>
                                  </p:childTnLst>
                                </p:cTn>
                              </p:par>
                            </p:childTnLst>
                          </p:cTn>
                        </p:par>
                        <p:par>
                          <p:cTn id="24" fill="hold">
                            <p:stCondLst>
                              <p:cond delay="39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800"/>
                                        <p:tgtEl>
                                          <p:spTgt spid="8"/>
                                        </p:tgtEl>
                                      </p:cBhvr>
                                    </p:animEffect>
                                  </p:childTnLst>
                                </p:cTn>
                              </p:par>
                            </p:childTnLst>
                          </p:cTn>
                        </p:par>
                        <p:par>
                          <p:cTn id="28" fill="hold">
                            <p:stCondLst>
                              <p:cond delay="47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800"/>
                                        <p:tgtEl>
                                          <p:spTgt spid="9"/>
                                        </p:tgtEl>
                                      </p:cBhvr>
                                    </p:animEffect>
                                  </p:childTnLst>
                                </p:cTn>
                              </p:par>
                            </p:childTnLst>
                          </p:cTn>
                        </p:par>
                        <p:par>
                          <p:cTn id="32" fill="hold">
                            <p:stCondLst>
                              <p:cond delay="5500"/>
                            </p:stCondLst>
                            <p:childTnLst>
                              <p:par>
                                <p:cTn id="33" presetID="10" presetClass="entr" presetSubtype="0" fill="hold" grpId="0"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fade">
                                      <p:cBhvr>
                                        <p:cTn id="35" dur="800"/>
                                        <p:tgtEl>
                                          <p:spTgt spid="11">
                                            <p:txEl>
                                              <p:pRg st="0" end="0"/>
                                            </p:txEl>
                                          </p:spTgt>
                                        </p:tgtEl>
                                      </p:cBhvr>
                                    </p:animEffect>
                                  </p:childTnLst>
                                </p:cTn>
                              </p:par>
                            </p:childTnLst>
                          </p:cTn>
                        </p:par>
                        <p:par>
                          <p:cTn id="36" fill="hold">
                            <p:stCondLst>
                              <p:cond delay="6300"/>
                            </p:stCondLst>
                            <p:childTnLst>
                              <p:par>
                                <p:cTn id="37" presetID="10" presetClass="entr" presetSubtype="0" fill="hold" grpId="0" nodeType="afterEffect">
                                  <p:stCondLst>
                                    <p:cond delay="0"/>
                                  </p:stCondLst>
                                  <p:childTnLst>
                                    <p:set>
                                      <p:cBhvr>
                                        <p:cTn id="38" dur="1" fill="hold">
                                          <p:stCondLst>
                                            <p:cond delay="0"/>
                                          </p:stCondLst>
                                        </p:cTn>
                                        <p:tgtEl>
                                          <p:spTgt spid="11">
                                            <p:txEl>
                                              <p:pRg st="1" end="1"/>
                                            </p:txEl>
                                          </p:spTgt>
                                        </p:tgtEl>
                                        <p:attrNameLst>
                                          <p:attrName>style.visibility</p:attrName>
                                        </p:attrNameLst>
                                      </p:cBhvr>
                                      <p:to>
                                        <p:strVal val="visible"/>
                                      </p:to>
                                    </p:set>
                                    <p:animEffect transition="in" filter="fade">
                                      <p:cBhvr>
                                        <p:cTn id="39" dur="800"/>
                                        <p:tgtEl>
                                          <p:spTgt spid="11">
                                            <p:txEl>
                                              <p:pRg st="1" end="1"/>
                                            </p:txEl>
                                          </p:spTgt>
                                        </p:tgtEl>
                                      </p:cBhvr>
                                    </p:animEffect>
                                  </p:childTnLst>
                                </p:cTn>
                              </p:par>
                            </p:childTnLst>
                          </p:cTn>
                        </p:par>
                        <p:par>
                          <p:cTn id="40" fill="hold">
                            <p:stCondLst>
                              <p:cond delay="7100"/>
                            </p:stCondLst>
                            <p:childTnLst>
                              <p:par>
                                <p:cTn id="41" presetID="10" presetClass="entr" presetSubtype="0" fill="hold" grpId="0" nodeType="afterEffect">
                                  <p:stCondLst>
                                    <p:cond delay="0"/>
                                  </p:stCondLst>
                                  <p:childTnLst>
                                    <p:set>
                                      <p:cBhvr>
                                        <p:cTn id="42" dur="1" fill="hold">
                                          <p:stCondLst>
                                            <p:cond delay="0"/>
                                          </p:stCondLst>
                                        </p:cTn>
                                        <p:tgtEl>
                                          <p:spTgt spid="11">
                                            <p:txEl>
                                              <p:pRg st="2" end="2"/>
                                            </p:txEl>
                                          </p:spTgt>
                                        </p:tgtEl>
                                        <p:attrNameLst>
                                          <p:attrName>style.visibility</p:attrName>
                                        </p:attrNameLst>
                                      </p:cBhvr>
                                      <p:to>
                                        <p:strVal val="visible"/>
                                      </p:to>
                                    </p:set>
                                    <p:animEffect transition="in" filter="fade">
                                      <p:cBhvr>
                                        <p:cTn id="43" dur="800"/>
                                        <p:tgtEl>
                                          <p:spTgt spid="11">
                                            <p:txEl>
                                              <p:pRg st="2" end="2"/>
                                            </p:txEl>
                                          </p:spTgt>
                                        </p:tgtEl>
                                      </p:cBhvr>
                                    </p:animEffect>
                                  </p:childTnLst>
                                </p:cTn>
                              </p:par>
                            </p:childTnLst>
                          </p:cTn>
                        </p:par>
                        <p:par>
                          <p:cTn id="44" fill="hold">
                            <p:stCondLst>
                              <p:cond delay="79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8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6" grpId="0"/>
      <p:bldP spid="7" grpId="0"/>
      <p:bldP spid="8" grpId="0"/>
      <p:bldP spid="9" grpId="0"/>
      <p:bldP spid="10" grpId="0"/>
      <p:bldP spid="11"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ield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2133165" y="751282"/>
            <a:ext cx="4875693" cy="707886"/>
          </a:xfrm>
          <a:prstGeom prst="rect">
            <a:avLst/>
          </a:prstGeom>
          <a:noFill/>
        </p:spPr>
        <p:txBody>
          <a:bodyPr wrap="none" rtlCol="0">
            <a:spAutoFit/>
          </a:bodyPr>
          <a:lstStyle/>
          <a:p>
            <a:pPr lvl="0"/>
            <a:r>
              <a:rPr lang="en-US" sz="4000">
                <a:solidFill>
                  <a:schemeClr val="tx2">
                    <a:lumMod val="75000"/>
                  </a:schemeClr>
                </a:solidFill>
                <a:latin typeface="HelveticaNeueLT Std Hvy Ext"/>
                <a:cs typeface="HelveticaNeueLT Std Hvy Ext"/>
              </a:rPr>
              <a:t>On the Margin</a:t>
            </a:r>
            <a:endParaRPr lang="en-US" sz="4000">
              <a:solidFill>
                <a:schemeClr val="tx2">
                  <a:lumMod val="75000"/>
                </a:schemeClr>
              </a:solidFill>
              <a:latin typeface="HelveticaNeueLT Std Lt Cn"/>
              <a:cs typeface="HelveticaNeueLT Std Lt Cn"/>
            </a:endParaRPr>
          </a:p>
        </p:txBody>
      </p:sp>
      <p:pic>
        <p:nvPicPr>
          <p:cNvPr id="6" name="Picture 5" descr="Image result for foster care quo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533" y="1813348"/>
            <a:ext cx="4331972" cy="433197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5752511" y="2624724"/>
            <a:ext cx="2911712" cy="2246769"/>
          </a:xfrm>
          <a:prstGeom prst="rect">
            <a:avLst/>
          </a:prstGeom>
          <a:noFill/>
        </p:spPr>
        <p:txBody>
          <a:bodyPr wrap="square" lIns="91440" tIns="45720" rIns="91440" bIns="45720" rtlCol="0" anchor="t">
            <a:spAutoFit/>
          </a:bodyPr>
          <a:lstStyle/>
          <a:p>
            <a:r>
              <a:rPr lang="en-US" sz="2000">
                <a:solidFill>
                  <a:schemeClr val="tx2"/>
                </a:solidFill>
                <a:latin typeface="HelveticaNeueLT Std Lt Cn"/>
                <a:cs typeface="HelveticaNeueLT Std Lt Cn"/>
              </a:rPr>
              <a:t>You won’t ever regret </a:t>
            </a:r>
          </a:p>
          <a:p>
            <a:r>
              <a:rPr lang="en-US" sz="2000">
                <a:solidFill>
                  <a:schemeClr val="tx2"/>
                </a:solidFill>
                <a:latin typeface="HelveticaNeueLT Std Lt Cn"/>
                <a:cs typeface="HelveticaNeueLT Std Lt Cn"/>
              </a:rPr>
              <a:t>being a hero.</a:t>
            </a:r>
          </a:p>
          <a:p>
            <a:endParaRPr lang="en-US" sz="2000">
              <a:solidFill>
                <a:schemeClr val="tx2"/>
              </a:solidFill>
              <a:latin typeface="HelveticaNeueLT Std Lt Cn"/>
              <a:cs typeface="HelveticaNeueLT Std Lt Cn"/>
            </a:endParaRPr>
          </a:p>
          <a:p>
            <a:r>
              <a:rPr lang="en-US" sz="2000">
                <a:solidFill>
                  <a:schemeClr val="tx2"/>
                </a:solidFill>
                <a:latin typeface="HelveticaNeueLT Std Lt Cn"/>
                <a:cs typeface="HelveticaNeueLT Std Lt Cn"/>
              </a:rPr>
              <a:t>The difference in your life is the difference you make in someone else’s.</a:t>
            </a:r>
          </a:p>
        </p:txBody>
      </p:sp>
    </p:spTree>
    <p:extLst>
      <p:ext uri="{BB962C8B-B14F-4D97-AF65-F5344CB8AC3E}">
        <p14:creationId xmlns:p14="http://schemas.microsoft.com/office/powerpoint/2010/main" val="189542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Notes0 xmlns="767d5df3-310e-4c2d-b36a-63376a823cf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FCF6021509344991CFAA05D5BA5B54" ma:contentTypeVersion="17" ma:contentTypeDescription="Create a new document." ma:contentTypeScope="" ma:versionID="0799ec8ce8c36faebdd5cb70bb13de30">
  <xsd:schema xmlns:xsd="http://www.w3.org/2001/XMLSchema" xmlns:xs="http://www.w3.org/2001/XMLSchema" xmlns:p="http://schemas.microsoft.com/office/2006/metadata/properties" xmlns:ns1="http://schemas.microsoft.com/sharepoint/v3" xmlns:ns2="3578ae20-a50c-4a27-87f7-76e26d98301f" xmlns:ns3="651352a1-a0da-4ae6-801b-892253312ab8" xmlns:ns4="767d5df3-310e-4c2d-b36a-63376a823cf2" targetNamespace="http://schemas.microsoft.com/office/2006/metadata/properties" ma:root="true" ma:fieldsID="03543c6ba8748ce1950962a0d5004599" ns1:_="" ns2:_="" ns3:_="" ns4:_="">
    <xsd:import namespace="http://schemas.microsoft.com/sharepoint/v3"/>
    <xsd:import namespace="3578ae20-a50c-4a27-87f7-76e26d98301f"/>
    <xsd:import namespace="651352a1-a0da-4ae6-801b-892253312ab8"/>
    <xsd:import namespace="767d5df3-310e-4c2d-b36a-63376a823cf2"/>
    <xsd:element name="properties">
      <xsd:complexType>
        <xsd:sequence>
          <xsd:element name="documentManagement">
            <xsd:complexType>
              <xsd:all>
                <xsd:element ref="ns2:SharedWithUsers" minOccurs="0"/>
                <xsd:element ref="ns2:SharedWithDetails"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Notes0" minOccurs="0"/>
                <xsd:element ref="ns1:_ip_UnifiedCompliancePolicyProperties" minOccurs="0"/>
                <xsd:element ref="ns1:_ip_UnifiedCompliancePolicyUIAction"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description="" ma:hidden="true" ma:internalName="_ip_UnifiedCompliancePolicyProperties">
      <xsd:simpleType>
        <xsd:restriction base="dms:Note"/>
      </xsd:simpleType>
    </xsd:element>
    <xsd:element name="_ip_UnifiedCompliancePolicyUIAction" ma:index="19"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578ae20-a50c-4a27-87f7-76e26d98301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51352a1-a0da-4ae6-801b-892253312ab8" elementFormDefault="qualified">
    <xsd:import namespace="http://schemas.microsoft.com/office/2006/documentManagement/types"/>
    <xsd:import namespace="http://schemas.microsoft.com/office/infopath/2007/PartnerControls"/>
    <xsd:element name="LastSharedByUser" ma:index="10" nillable="true" ma:displayName="Last Shared By User"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767d5df3-310e-4c2d-b36a-63376a823cf2"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Notes0" ma:index="17" nillable="true" ma:displayName="Notes" ma:description="No Notes" ma:internalName="Notes0">
      <xsd:simpleType>
        <xsd:restriction base="dms:Note">
          <xsd:maxLength value="255"/>
        </xsd:restriction>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71AEA3-4D44-41EC-9651-29EB188A21CC}">
  <ds:schemaRefs>
    <ds:schemaRef ds:uri="http://purl.org/dc/elements/1.1/"/>
    <ds:schemaRef ds:uri="http://purl.org/dc/dcmitype/"/>
    <ds:schemaRef ds:uri="http://purl.org/dc/terms/"/>
    <ds:schemaRef ds:uri="3578ae20-a50c-4a27-87f7-76e26d98301f"/>
    <ds:schemaRef ds:uri="http://schemas.microsoft.com/office/2006/documentManagement/types"/>
    <ds:schemaRef ds:uri="http://schemas.microsoft.com/office/infopath/2007/PartnerControls"/>
    <ds:schemaRef ds:uri="http://schemas.openxmlformats.org/package/2006/metadata/core-properties"/>
    <ds:schemaRef ds:uri="767d5df3-310e-4c2d-b36a-63376a823cf2"/>
    <ds:schemaRef ds:uri="http://schemas.microsoft.com/sharepoint/v3"/>
    <ds:schemaRef ds:uri="651352a1-a0da-4ae6-801b-892253312ab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98F547A-664D-4522-910C-C381D0523F71}">
  <ds:schemaRefs>
    <ds:schemaRef ds:uri="http://schemas.microsoft.com/sharepoint/v3/contenttype/forms"/>
  </ds:schemaRefs>
</ds:datastoreItem>
</file>

<file path=customXml/itemProps3.xml><?xml version="1.0" encoding="utf-8"?>
<ds:datastoreItem xmlns:ds="http://schemas.openxmlformats.org/officeDocument/2006/customXml" ds:itemID="{7EBB01E6-6897-4326-8647-8DA1F3297B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578ae20-a50c-4a27-87f7-76e26d98301f"/>
    <ds:schemaRef ds:uri="651352a1-a0da-4ae6-801b-892253312ab8"/>
    <ds:schemaRef ds:uri="767d5df3-310e-4c2d-b36a-63376a823c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1929</TotalTime>
  <Words>1845</Words>
  <Application>Microsoft Office PowerPoint</Application>
  <PresentationFormat>On-screen Show (4:3)</PresentationFormat>
  <Paragraphs>329</Paragraphs>
  <Slides>43</Slides>
  <Notes>0</Notes>
  <HiddenSlides>0</HiddenSlides>
  <MMClips>1</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dc:creator>
  <cp:lastModifiedBy>Lisa Ray</cp:lastModifiedBy>
  <cp:revision>336</cp:revision>
  <dcterms:created xsi:type="dcterms:W3CDTF">2020-08-28T13:14:28Z</dcterms:created>
  <dcterms:modified xsi:type="dcterms:W3CDTF">2020-11-03T14:34:58Z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0x010100C3FCF6021509344991CFAA05D5BA5B54</vt:lpwstr>
  </property>
</Properties>
</file>