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8"/>
  </p:notesMasterIdLst>
  <p:sldIdLst>
    <p:sldId id="256" r:id="rId5"/>
    <p:sldId id="285" r:id="rId6"/>
    <p:sldId id="367" r:id="rId7"/>
    <p:sldId id="366" r:id="rId8"/>
    <p:sldId id="365" r:id="rId9"/>
    <p:sldId id="361" r:id="rId10"/>
    <p:sldId id="362" r:id="rId11"/>
    <p:sldId id="368" r:id="rId12"/>
    <p:sldId id="363" r:id="rId13"/>
    <p:sldId id="371" r:id="rId14"/>
    <p:sldId id="370" r:id="rId15"/>
    <p:sldId id="369" r:id="rId16"/>
    <p:sldId id="364" r:id="rId17"/>
    <p:sldId id="372" r:id="rId18"/>
    <p:sldId id="373" r:id="rId19"/>
    <p:sldId id="374" r:id="rId20"/>
    <p:sldId id="375" r:id="rId21"/>
    <p:sldId id="377" r:id="rId22"/>
    <p:sldId id="376" r:id="rId23"/>
    <p:sldId id="382" r:id="rId24"/>
    <p:sldId id="383" r:id="rId25"/>
    <p:sldId id="378" r:id="rId26"/>
    <p:sldId id="379" r:id="rId27"/>
    <p:sldId id="380" r:id="rId28"/>
    <p:sldId id="384" r:id="rId29"/>
    <p:sldId id="385" r:id="rId30"/>
    <p:sldId id="386" r:id="rId31"/>
    <p:sldId id="387" r:id="rId32"/>
    <p:sldId id="388" r:id="rId33"/>
    <p:sldId id="392" r:id="rId34"/>
    <p:sldId id="381" r:id="rId35"/>
    <p:sldId id="389" r:id="rId36"/>
    <p:sldId id="394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1" clrIdx="0">
    <p:extLst>
      <p:ext uri="{19B8F6BF-5375-455C-9EA6-DF929625EA0E}">
        <p15:presenceInfo xmlns:p15="http://schemas.microsoft.com/office/powerpoint/2012/main" xmlns="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0" autoAdjust="0"/>
    <p:restoredTop sz="81538" autoAdjust="0"/>
  </p:normalViewPr>
  <p:slideViewPr>
    <p:cSldViewPr snapToGrid="0" snapToObjects="1">
      <p:cViewPr varScale="1">
        <p:scale>
          <a:sx n="73" d="100"/>
          <a:sy n="73" d="100"/>
        </p:scale>
        <p:origin x="-157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88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5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62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xmlns="" id="{41A4540C-8BD2-4C4F-8E45-CB290CB5D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Freedom Independence Transition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C91FAE92-8DF9-41E8-8CD8-0994B9F05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9" y="3600450"/>
            <a:ext cx="2123661" cy="23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754" y="505599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7222" y="610886"/>
            <a:ext cx="2732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Moving Out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128057"/>
              </p:ext>
            </p:extLst>
          </p:nvPr>
        </p:nvGraphicFramePr>
        <p:xfrm>
          <a:off x="703780" y="1600200"/>
          <a:ext cx="7772400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1041400">
                <a:tc>
                  <a:txBody>
                    <a:bodyPr/>
                    <a:lstStyle/>
                    <a:p>
                      <a:r>
                        <a:rPr lang="en-US" dirty="0" smtClean="0"/>
                        <a:t>Leases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do </a:t>
                      </a:r>
                      <a:r>
                        <a:rPr lang="en-US" baseline="0" dirty="0" smtClean="0"/>
                        <a:t>have to be in writing.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Landlords</a:t>
                      </a:r>
                      <a:r>
                        <a:rPr lang="en-US" baseline="0" dirty="0" smtClean="0"/>
                        <a:t> can evict you without having to go to court.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Landlords must evict you if any illegal</a:t>
                      </a:r>
                      <a:r>
                        <a:rPr lang="en-US" baseline="0" dirty="0" smtClean="0"/>
                        <a:t> drug activity is taking place on the property.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You are </a:t>
                      </a:r>
                      <a:r>
                        <a:rPr lang="en-US" dirty="0" smtClean="0"/>
                        <a:t>responsible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for the entire rent if a roommate moves out before the lease is up.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Landlords can keep a security</a:t>
                      </a:r>
                      <a:r>
                        <a:rPr lang="en-US" baseline="0" dirty="0" smtClean="0"/>
                        <a:t> deposit only if damage has been done to the property.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16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15118" y="1921267"/>
            <a:ext cx="3945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a lease?</a:t>
            </a:r>
          </a:p>
        </p:txBody>
      </p:sp>
      <p:pic>
        <p:nvPicPr>
          <p:cNvPr id="8" name="Content Placeholder 3" descr="Image result for lease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314" y="2924175"/>
            <a:ext cx="40227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1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3160" y="1818526"/>
            <a:ext cx="75823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It’s a legal contract including: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Amount of rent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Due date of payment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Security deposit required</a:t>
            </a:r>
          </a:p>
        </p:txBody>
      </p:sp>
      <p:pic>
        <p:nvPicPr>
          <p:cNvPr id="8" name="Picture 5" descr="C:\Users\bev\Desktop\security depos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156" y="2301411"/>
            <a:ext cx="2095500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bev\Desktop\security box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06" y="4775201"/>
            <a:ext cx="2095500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75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474" y="1920582"/>
            <a:ext cx="867652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List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utilities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included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Terms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who can live there</a:t>
            </a:r>
          </a:p>
          <a:p>
            <a:pPr>
              <a:defRPr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Tenant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responsibilities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Landlord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responsibilities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</a:t>
            </a:r>
          </a:p>
        </p:txBody>
      </p:sp>
      <p:pic>
        <p:nvPicPr>
          <p:cNvPr id="8" name="Picture 6" descr="C:\Users\bev\Desktop\utiliti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49" y="1920582"/>
            <a:ext cx="2101850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bev\Desktop\utilities ic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8" y="3819846"/>
            <a:ext cx="24574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72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0301" y="2003461"/>
            <a:ext cx="66782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are my responsibilities as a tenant?</a:t>
            </a:r>
          </a:p>
        </p:txBody>
      </p:sp>
      <p:pic>
        <p:nvPicPr>
          <p:cNvPr id="8" name="Picture 4" descr="Image result for trashy apartm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819400"/>
            <a:ext cx="4800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79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675" y="5035736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01785" y="2105113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Paying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rent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Keeping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home safe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Disposing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trash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Keeping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things working properly</a:t>
            </a:r>
          </a:p>
        </p:txBody>
      </p:sp>
      <p:pic>
        <p:nvPicPr>
          <p:cNvPr id="8" name="Picture 6" descr="C:\Users\bev\Desktop\trash dum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25" y="2301411"/>
            <a:ext cx="2351087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bev\Desktop\carrying out trash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565" y="4158154"/>
            <a:ext cx="1772293" cy="221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47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174661" y="1600200"/>
            <a:ext cx="5159339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Not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disturbing other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tenant</a:t>
            </a:r>
          </a:p>
          <a:p>
            <a:pPr>
              <a:defRPr/>
            </a:pP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Letting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your landlord in</a:t>
            </a:r>
          </a:p>
          <a:p>
            <a:pPr>
              <a:defRPr/>
            </a:pP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Preventing illegal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rom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occurring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Image result for illegal activit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001" y="2563021"/>
            <a:ext cx="21336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70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80171" y="2013735"/>
            <a:ext cx="6667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happens if I don’t pay my rent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pay it on time?</a:t>
            </a:r>
          </a:p>
        </p:txBody>
      </p:sp>
      <p:pic>
        <p:nvPicPr>
          <p:cNvPr id="10" name="Picture 5" descr="C:\Users\bev\Desktop\landlords gam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87" y="3084085"/>
            <a:ext cx="3331720" cy="333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57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2775" y="1880172"/>
            <a:ext cx="62452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Eviction proceedings can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begin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Court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could issue an eviction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notice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could be removed from premises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</a:t>
            </a:r>
          </a:p>
        </p:txBody>
      </p:sp>
      <p:pic>
        <p:nvPicPr>
          <p:cNvPr id="12" name="Picture 6" descr="C:\Users\bev\Desktop\two evict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316" y="4175393"/>
            <a:ext cx="327660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12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1787703"/>
            <a:ext cx="57997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there any other reasons I could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be evicted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Image result for evi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553" y="3205163"/>
            <a:ext cx="2732926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90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838" y="1839074"/>
            <a:ext cx="671416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Staying past end of lease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fixing a problem you caused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Violating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term of your lease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Violating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Ohio’s drug laws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Image result for illegal activities such as dru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366" y="2563021"/>
            <a:ext cx="2681287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78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21268" y="1870524"/>
            <a:ext cx="59852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there any way to prevent eviction?</a:t>
            </a:r>
          </a:p>
        </p:txBody>
      </p:sp>
      <p:pic>
        <p:nvPicPr>
          <p:cNvPr id="10" name="Picture 4" descr="Image result for evi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704" y="3288587"/>
            <a:ext cx="497320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2885" y="1890445"/>
            <a:ext cx="637511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You offer to pay rent in full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Landlord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has accepted partial payments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Landlord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retaliating because you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exercised tenant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rights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5" descr="C:\Users\bev\Desktop\here to st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535" y="4446588"/>
            <a:ext cx="26574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34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1384" y="1869897"/>
            <a:ext cx="60566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Landlord did not file proper notices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Landlord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discriminating against you</a:t>
            </a:r>
          </a:p>
        </p:txBody>
      </p:sp>
      <p:pic>
        <p:nvPicPr>
          <p:cNvPr id="8" name="Picture 5" descr="C:\Users\bev\Desktop\complaining c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88" y="3417013"/>
            <a:ext cx="3032558" cy="2963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94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1456" y="4722301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What’s my landlord required to do for me?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Image result for evil landlor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110" y="1600200"/>
            <a:ext cx="4152900" cy="2941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3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6319" y="1600200"/>
            <a:ext cx="63685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Keep apartment/public areas clean and safe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Make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sure all systems work properly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Give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24 hours notice before entering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Evict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tenants involved in drug activity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93608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11223" y="1936297"/>
            <a:ext cx="61542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Is there anything my landlord can’t do?</a:t>
            </a:r>
          </a:p>
        </p:txBody>
      </p:sp>
      <p:pic>
        <p:nvPicPr>
          <p:cNvPr id="8" name="Picture 4" descr="Image result for landlord walking in without not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49" y="3116495"/>
            <a:ext cx="48926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40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9883" y="1962364"/>
            <a:ext cx="573811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Evict because you have complained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locks or shut off utilities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C:\Users\bev\Desktop\complaining fac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985" y="3679719"/>
            <a:ext cx="1843641" cy="1627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66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3303" y="4058292"/>
            <a:ext cx="607202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Enter the home improperly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Remove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you without a court-ordered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eviction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C:\Users\bev\Desktop\door loc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342" y="1924518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16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6867" y="1767155"/>
            <a:ext cx="71919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if my landlord doesn’t do what he or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she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supposed to?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Image result for bad landlor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8" y="3124200"/>
            <a:ext cx="3535362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Image result for suing someo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537" y="2830521"/>
            <a:ext cx="24955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28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1933" y="1818526"/>
            <a:ext cx="64110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Keep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paying rent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resolve problems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Keep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records of your requests/Contact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local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authorities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Seek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legal advice</a:t>
            </a:r>
          </a:p>
        </p:txBody>
      </p:sp>
      <p:pic>
        <p:nvPicPr>
          <p:cNvPr id="10" name="Picture 4" descr="Image result for seeking legal adv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092" y="4519756"/>
            <a:ext cx="27209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18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4544" y="1756881"/>
            <a:ext cx="71636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What if I want to move out before my lease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is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up?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Image result for mov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91" y="2901415"/>
            <a:ext cx="2141537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Image result for mov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73" y="4252645"/>
            <a:ext cx="2141538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75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854" y="1726058"/>
            <a:ext cx="660114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Still responsible for rent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Could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sublet if landlord agrees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Check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lease for any “outs”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out a new agreement</a:t>
            </a:r>
          </a:p>
        </p:txBody>
      </p:sp>
      <p:pic>
        <p:nvPicPr>
          <p:cNvPr id="3074" name="Picture 2" descr="C:\Users\bev\Desktop\tenant agre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80328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86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7416" y="1849349"/>
            <a:ext cx="7430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Should I give advanced notice when I plan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to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leave and end my lease?</a:t>
            </a:r>
          </a:p>
        </p:txBody>
      </p:sp>
      <p:pic>
        <p:nvPicPr>
          <p:cNvPr id="8" name="Picture 5" descr="C:\Users\bev\Desktop\final noti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87" y="360731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55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6191" y="1922318"/>
            <a:ext cx="791787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Yes...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Check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lease for details of leaving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Don’t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let it automatically renew by not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providing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notice</a:t>
            </a:r>
          </a:p>
        </p:txBody>
      </p:sp>
      <p:pic>
        <p:nvPicPr>
          <p:cNvPr id="8" name="Picture 5" descr="C:\Users\bev\Desktop\typewri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354" y="17526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64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26127" y="2284539"/>
            <a:ext cx="645275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If I sign a lease with friends and they move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out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am I responsible for the full rent?</a:t>
            </a:r>
          </a:p>
          <a:p>
            <a:endParaRPr lang="en-US" dirty="0"/>
          </a:p>
        </p:txBody>
      </p:sp>
      <p:pic>
        <p:nvPicPr>
          <p:cNvPr id="8" name="Picture 4" descr="Image result for friend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672" y="3503613"/>
            <a:ext cx="43513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67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0882" y="1922318"/>
            <a:ext cx="60371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Ask before you sign lease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Chose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roommates wisely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costly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C:\Users\bev\Desktop\messy roomma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568" y="2321237"/>
            <a:ext cx="3018632" cy="2261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bev\Desktop\ca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873" y="3982172"/>
            <a:ext cx="165893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42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52154" y="1877381"/>
            <a:ext cx="62543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How do I get my security deposit back?</a:t>
            </a:r>
          </a:p>
        </p:txBody>
      </p:sp>
      <p:pic>
        <p:nvPicPr>
          <p:cNvPr id="10" name="Picture 4" descr="Image result for security depos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09" y="3652693"/>
            <a:ext cx="3352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Image result for security depos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348" y="3143250"/>
            <a:ext cx="34925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37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9935" y="1932710"/>
            <a:ext cx="737660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Inspect rental before you move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Take pictures of any damage and report to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landlord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Remove belongings and all trash</a:t>
            </a:r>
          </a:p>
        </p:txBody>
      </p:sp>
      <p:pic>
        <p:nvPicPr>
          <p:cNvPr id="1026" name="Picture 2" descr="C:\Users\bev\Desktop\house imspeci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24" y="2111087"/>
            <a:ext cx="2524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1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818409"/>
            <a:ext cx="6400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Clean home before you move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Conduct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another inspection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Take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pictures/note any damage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Leave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forwarding address</a:t>
            </a:r>
          </a:p>
        </p:txBody>
      </p:sp>
      <p:pic>
        <p:nvPicPr>
          <p:cNvPr id="8" name="Picture 4" descr="Image result for security depos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191" y="2729345"/>
            <a:ext cx="2389187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89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399" y="1859974"/>
            <a:ext cx="65462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Landlord can keep money if you owe back </a:t>
            </a: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rent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utilities, or have done damage</a:t>
            </a:r>
          </a:p>
          <a:p>
            <a:pPr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Landlord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required to return money within</a:t>
            </a:r>
          </a:p>
          <a:p>
            <a:pPr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days of move or give written statement as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why not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bev\Desktop\book tena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436699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9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39820" y="555341"/>
            <a:ext cx="3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Moving Out 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3632" y="2301411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727880"/>
              </p:ext>
            </p:extLst>
          </p:nvPr>
        </p:nvGraphicFramePr>
        <p:xfrm>
          <a:off x="971406" y="1654464"/>
          <a:ext cx="7772400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1041400">
                <a:tc>
                  <a:txBody>
                    <a:bodyPr/>
                    <a:lstStyle/>
                    <a:p>
                      <a:r>
                        <a:rPr lang="en-US" dirty="0" smtClean="0"/>
                        <a:t>Leases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do have </a:t>
                      </a:r>
                      <a:r>
                        <a:rPr lang="en-US" baseline="0" dirty="0" smtClean="0"/>
                        <a:t>to be in writing.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Landlords</a:t>
                      </a:r>
                      <a:r>
                        <a:rPr lang="en-US" baseline="0" dirty="0" smtClean="0"/>
                        <a:t> can evict you without having to go to court.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Landlords must evict you if any illegal</a:t>
                      </a:r>
                      <a:r>
                        <a:rPr lang="en-US" baseline="0" dirty="0" smtClean="0"/>
                        <a:t> drug activity is taking place on the property.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You </a:t>
                      </a:r>
                      <a:r>
                        <a:rPr lang="en-US" dirty="0" smtClean="0"/>
                        <a:t>are </a:t>
                      </a:r>
                      <a:r>
                        <a:rPr lang="en-US" dirty="0" smtClean="0"/>
                        <a:t>responsible</a:t>
                      </a:r>
                      <a:r>
                        <a:rPr lang="en-US" baseline="0" dirty="0" smtClean="0"/>
                        <a:t> for the entire rent if a roommate moves out before the lease is up.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Landlords can keep a security</a:t>
                      </a:r>
                      <a:r>
                        <a:rPr lang="en-US" baseline="0" dirty="0" smtClean="0"/>
                        <a:t> deposit only if damage has been done to the property.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287" y="51054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82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9A9D74-0DD5-42A6-A721-DB2C983A57B1}">
  <ds:schemaRefs>
    <ds:schemaRef ds:uri="6af4ec05-1ed8-42e6-93bc-48eb8485468f"/>
    <ds:schemaRef ds:uri="http://purl.org/dc/terms/"/>
    <ds:schemaRef ds:uri="http://schemas.microsoft.com/office/2006/documentManagement/types"/>
    <ds:schemaRef ds:uri="http://purl.org/dc/elements/1.1/"/>
    <ds:schemaRef ds:uri="55c658d7-b53f-4479-a822-76550e518923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439</TotalTime>
  <Words>725</Words>
  <Application>Microsoft Office PowerPoint</Application>
  <PresentationFormat>On-screen Show (4:3)</PresentationFormat>
  <Paragraphs>187</Paragraphs>
  <Slides>33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ppt8380.tmp</vt:lpstr>
      <vt:lpstr>Freedom Independence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bev</cp:lastModifiedBy>
  <cp:revision>29</cp:revision>
  <dcterms:created xsi:type="dcterms:W3CDTF">2019-10-24T14:26:20Z</dcterms:created>
  <dcterms:modified xsi:type="dcterms:W3CDTF">2020-01-03T18:43:12Z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