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4"/>
  </p:notesMasterIdLst>
  <p:sldIdLst>
    <p:sldId id="256" r:id="rId5"/>
    <p:sldId id="284" r:id="rId6"/>
    <p:sldId id="285" r:id="rId7"/>
    <p:sldId id="286" r:id="rId8"/>
    <p:sldId id="287" r:id="rId9"/>
    <p:sldId id="288" r:id="rId10"/>
    <p:sldId id="290" r:id="rId11"/>
    <p:sldId id="289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0" autoAdjust="0"/>
    <p:restoredTop sz="82394" autoAdjust="0"/>
  </p:normalViewPr>
  <p:slideViewPr>
    <p:cSldViewPr snapToGrid="0" snapToObjects="1">
      <p:cViewPr varScale="1">
        <p:scale>
          <a:sx n="62" d="100"/>
          <a:sy n="62" d="100"/>
        </p:scale>
        <p:origin x="16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41A4540C-8BD2-4C4F-8E45-CB290CB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91FAE92-8DF9-41E8-8CD8-0994B9F0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044B90E-F2DE-4AE5-8C9D-E10710ADF1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764864"/>
              </p:ext>
            </p:extLst>
          </p:nvPr>
        </p:nvGraphicFramePr>
        <p:xfrm>
          <a:off x="685799" y="1665667"/>
          <a:ext cx="8287720" cy="479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4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police officer is allowed to search a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car.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84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Police officers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don’t take a defensive posture just for a traffic stop.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78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are the one most responsible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not escalating a confrontation with police.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95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police can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 you down even if you have done nothing wrong.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67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typical police warning about your rights when being arrested does not include being told why you are being arrested.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20812951-F522-49A5-84C0-92A0C481D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1" y="4878387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99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Aren’t police officers supposed to follow “the laws” when they approach a person?</a:t>
            </a:r>
          </a:p>
        </p:txBody>
      </p:sp>
      <p:pic>
        <p:nvPicPr>
          <p:cNvPr id="6" name="Picture 6" descr="C:\Users\bev\Desktop\copper.jpg">
            <a:extLst>
              <a:ext uri="{FF2B5EF4-FFF2-40B4-BE49-F238E27FC236}">
                <a16:creationId xmlns:a16="http://schemas.microsoft.com/office/drawing/2014/main" id="{02BB5AAB-6566-40F7-BBD1-5518E5E08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79788"/>
            <a:ext cx="1790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bev\Desktop\cop reading.png">
            <a:extLst>
              <a:ext uri="{FF2B5EF4-FFF2-40B4-BE49-F238E27FC236}">
                <a16:creationId xmlns:a16="http://schemas.microsoft.com/office/drawing/2014/main" id="{4DD04EF7-F424-4C36-8125-E2E3EA354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2" y="3886200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6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196" y="503645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F45A88-060A-491A-8263-620709690371}"/>
              </a:ext>
            </a:extLst>
          </p:cNvPr>
          <p:cNvSpPr txBox="1">
            <a:spLocks/>
          </p:cNvSpPr>
          <p:nvPr/>
        </p:nvSpPr>
        <p:spPr>
          <a:xfrm>
            <a:off x="495300" y="1600200"/>
            <a:ext cx="8338734" cy="4865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None/>
            </a:pP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Yes...</a:t>
            </a:r>
          </a:p>
          <a:p>
            <a:pPr algn="l"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No random searches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endParaRPr lang="en-US" alt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endParaRPr lang="en-US" alt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Reasonable suspicion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</p:txBody>
      </p:sp>
      <p:pic>
        <p:nvPicPr>
          <p:cNvPr id="6" name="Picture 5" descr="C:\Users\bev\Desktop\raindom search.jpg">
            <a:extLst>
              <a:ext uri="{FF2B5EF4-FFF2-40B4-BE49-F238E27FC236}">
                <a16:creationId xmlns:a16="http://schemas.microsoft.com/office/drawing/2014/main" id="{B12A7364-239A-492E-9B3B-BC7941A0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30" y="3198435"/>
            <a:ext cx="3263940" cy="230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09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E046AC-406F-43A4-8C22-A30F4C8E2C6E}"/>
              </a:ext>
            </a:extLst>
          </p:cNvPr>
          <p:cNvSpPr txBox="1">
            <a:spLocks/>
          </p:cNvSpPr>
          <p:nvPr/>
        </p:nvSpPr>
        <p:spPr>
          <a:xfrm>
            <a:off x="762000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None/>
              <a:defRPr/>
            </a:pPr>
            <a:r>
              <a:rPr lang="en-US" dirty="0"/>
              <a:t>“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Plain view” doctrine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Miranda warning</a:t>
            </a:r>
          </a:p>
          <a:p>
            <a:pPr algn="l">
              <a:defRPr/>
            </a:pPr>
            <a:endParaRPr lang="en-US" dirty="0"/>
          </a:p>
        </p:txBody>
      </p:sp>
      <p:pic>
        <p:nvPicPr>
          <p:cNvPr id="6" name="Picture 3" descr="C:\Users\bev\Desktop\miranda.jpg">
            <a:extLst>
              <a:ext uri="{FF2B5EF4-FFF2-40B4-BE49-F238E27FC236}">
                <a16:creationId xmlns:a16="http://schemas.microsoft.com/office/drawing/2014/main" id="{6DB405C9-ACE1-4C08-BCB3-8AACC557B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05200"/>
            <a:ext cx="42672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6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236" y="5023643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DFE035-8758-4C93-8B8C-588E59B357CF}"/>
              </a:ext>
            </a:extLst>
          </p:cNvPr>
          <p:cNvSpPr txBox="1">
            <a:spLocks/>
          </p:cNvSpPr>
          <p:nvPr/>
        </p:nvSpPr>
        <p:spPr>
          <a:xfrm>
            <a:off x="666750" y="1524000"/>
            <a:ext cx="8132763" cy="4562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standard procedures police should follow as to how they act?</a:t>
            </a:r>
          </a:p>
        </p:txBody>
      </p:sp>
      <p:pic>
        <p:nvPicPr>
          <p:cNvPr id="6" name="Picture 7" descr="C:\Users\bev\Desktop\thou shalt not.jpg">
            <a:extLst>
              <a:ext uri="{FF2B5EF4-FFF2-40B4-BE49-F238E27FC236}">
                <a16:creationId xmlns:a16="http://schemas.microsoft.com/office/drawing/2014/main" id="{AC6ABA51-F1C7-434D-A755-2532CF2D4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398">
            <a:off x="613139" y="3189907"/>
            <a:ext cx="24288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police with crossed arms.jpg">
            <a:extLst>
              <a:ext uri="{FF2B5EF4-FFF2-40B4-BE49-F238E27FC236}">
                <a16:creationId xmlns:a16="http://schemas.microsoft.com/office/drawing/2014/main" id="{92C9DC53-0A42-4671-9993-335CDF677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994" y="3848100"/>
            <a:ext cx="3656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91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B70EFDF2-71B8-455F-8705-02A15AB8E767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Protective practices</a:t>
            </a:r>
          </a:p>
        </p:txBody>
      </p:sp>
      <p:pic>
        <p:nvPicPr>
          <p:cNvPr id="7" name="Picture 5" descr="C:\Users\bev\Desktop\arrest4.jpg">
            <a:extLst>
              <a:ext uri="{FF2B5EF4-FFF2-40B4-BE49-F238E27FC236}">
                <a16:creationId xmlns:a16="http://schemas.microsoft.com/office/drawing/2014/main" id="{A9D4C05D-207C-4AB2-A840-99EDE7DDC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883">
            <a:off x="2741118" y="2719986"/>
            <a:ext cx="4157709" cy="298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74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793" y="5245633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1D3B7AE-6C3E-443F-9B71-E7D0304969B2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Defensive postures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Risk of harmful confrontation</a:t>
            </a:r>
          </a:p>
        </p:txBody>
      </p:sp>
      <p:pic>
        <p:nvPicPr>
          <p:cNvPr id="7" name="Picture 3" descr="C:\Users\bev\Desktop\police badge.jpg">
            <a:extLst>
              <a:ext uri="{FF2B5EF4-FFF2-40B4-BE49-F238E27FC236}">
                <a16:creationId xmlns:a16="http://schemas.microsoft.com/office/drawing/2014/main" id="{34A4754A-E5CA-47C1-AE12-C213EBF9F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409" y="2870434"/>
            <a:ext cx="2938341" cy="1955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bev\Desktop\police arrest.jpg">
            <a:extLst>
              <a:ext uri="{FF2B5EF4-FFF2-40B4-BE49-F238E27FC236}">
                <a16:creationId xmlns:a16="http://schemas.microsoft.com/office/drawing/2014/main" id="{AE5571B9-FF1C-4073-9E6B-CF04689BD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893" y="3680384"/>
            <a:ext cx="3454400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3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E66D66-5A5E-4122-AD44-F7E7A0C6CA36}"/>
              </a:ext>
            </a:extLst>
          </p:cNvPr>
          <p:cNvSpPr txBox="1">
            <a:spLocks/>
          </p:cNvSpPr>
          <p:nvPr/>
        </p:nvSpPr>
        <p:spPr>
          <a:xfrm>
            <a:off x="646113" y="15240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should I act when approached by the police?</a:t>
            </a:r>
          </a:p>
        </p:txBody>
      </p:sp>
      <p:pic>
        <p:nvPicPr>
          <p:cNvPr id="6" name="Picture 5" descr="C:\Users\bev\Desktop\defensive police.jpg">
            <a:extLst>
              <a:ext uri="{FF2B5EF4-FFF2-40B4-BE49-F238E27FC236}">
                <a16:creationId xmlns:a16="http://schemas.microsoft.com/office/drawing/2014/main" id="{89B91F2B-3020-4B7D-9B99-0576F3807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417" y="2623226"/>
            <a:ext cx="3022399" cy="392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136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C7DE66B-01D4-4625-8C3C-F5E48FAA03DE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Be mature and non-confrontational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Collect your thoughts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</p:txBody>
      </p:sp>
      <p:pic>
        <p:nvPicPr>
          <p:cNvPr id="10" name="Picture 5" descr="C:\Users\bev\Desktop\responsible badge.jpg">
            <a:extLst>
              <a:ext uri="{FF2B5EF4-FFF2-40B4-BE49-F238E27FC236}">
                <a16:creationId xmlns:a16="http://schemas.microsoft.com/office/drawing/2014/main" id="{9048DEA0-DFED-40AF-A008-573ECDE8D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40990"/>
            <a:ext cx="2688804" cy="2856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555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4C55E6-28A0-4698-8D55-A99B7A3E7655}"/>
              </a:ext>
            </a:extLst>
          </p:cNvPr>
          <p:cNvSpPr txBox="1">
            <a:spLocks/>
          </p:cNvSpPr>
          <p:nvPr/>
        </p:nvSpPr>
        <p:spPr>
          <a:xfrm>
            <a:off x="533400" y="1676400"/>
            <a:ext cx="8458200" cy="458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orders</a:t>
            </a:r>
          </a:p>
          <a:p>
            <a:pPr algn="l"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threatening words/actions</a:t>
            </a:r>
          </a:p>
        </p:txBody>
      </p:sp>
      <p:pic>
        <p:nvPicPr>
          <p:cNvPr id="6" name="Picture 3" descr="C:\Users\bev\Desktop\cop.png">
            <a:extLst>
              <a:ext uri="{FF2B5EF4-FFF2-40B4-BE49-F238E27FC236}">
                <a16:creationId xmlns:a16="http://schemas.microsoft.com/office/drawing/2014/main" id="{6C553B06-5558-4BFC-9DFC-C8BC8DA0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1843088"/>
            <a:ext cx="2228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bev\Desktop\police.jpg">
            <a:extLst>
              <a:ext uri="{FF2B5EF4-FFF2-40B4-BE49-F238E27FC236}">
                <a16:creationId xmlns:a16="http://schemas.microsoft.com/office/drawing/2014/main" id="{993E11F1-F246-46B8-B475-1A1D18B28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3546286"/>
            <a:ext cx="3976687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2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E6D9EE-ECC1-4757-9B43-0696977A5C36}"/>
              </a:ext>
            </a:extLst>
          </p:cNvPr>
          <p:cNvSpPr txBox="1">
            <a:spLocks/>
          </p:cNvSpPr>
          <p:nvPr/>
        </p:nvSpPr>
        <p:spPr>
          <a:xfrm>
            <a:off x="818262" y="1352936"/>
            <a:ext cx="8325738" cy="5112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Keep hands where officers can see them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Don’t resist a pat-down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</p:txBody>
      </p:sp>
      <p:pic>
        <p:nvPicPr>
          <p:cNvPr id="6" name="Picture 5" descr="C:\Users\bev\Desktop\arrest 2.jpg">
            <a:extLst>
              <a:ext uri="{FF2B5EF4-FFF2-40B4-BE49-F238E27FC236}">
                <a16:creationId xmlns:a16="http://schemas.microsoft.com/office/drawing/2014/main" id="{1C381533-8CAB-48CB-AE93-7EF3BCFF0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61" y="3429000"/>
            <a:ext cx="3056314" cy="305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775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452012-B276-4984-A54F-5724480F78CA}"/>
              </a:ext>
            </a:extLst>
          </p:cNvPr>
          <p:cNvSpPr txBox="1">
            <a:spLocks/>
          </p:cNvSpPr>
          <p:nvPr/>
        </p:nvSpPr>
        <p:spPr>
          <a:xfrm>
            <a:off x="569913" y="1598613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 your side if asked</a:t>
            </a:r>
          </a:p>
          <a:p>
            <a:pPr algn="l"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Gather witnesses’ names</a:t>
            </a:r>
          </a:p>
        </p:txBody>
      </p:sp>
      <p:pic>
        <p:nvPicPr>
          <p:cNvPr id="6" name="Picture 7" descr="C:\Users\bev\Desktop\tell your story.jpg">
            <a:extLst>
              <a:ext uri="{FF2B5EF4-FFF2-40B4-BE49-F238E27FC236}">
                <a16:creationId xmlns:a16="http://schemas.microsoft.com/office/drawing/2014/main" id="{F75370E0-A7A0-4243-B8BD-6F8B33F5C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36" y="3734796"/>
            <a:ext cx="18954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C:\Users\bev\Desktop\talking to police 3.jpg">
            <a:extLst>
              <a:ext uri="{FF2B5EF4-FFF2-40B4-BE49-F238E27FC236}">
                <a16:creationId xmlns:a16="http://schemas.microsoft.com/office/drawing/2014/main" id="{922C5ACF-0869-4CAE-9910-755EE996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6455">
            <a:off x="5411120" y="2121149"/>
            <a:ext cx="3235073" cy="228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34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3BD114-5382-454E-BFF1-0BD30F4ACFC0}"/>
              </a:ext>
            </a:extLst>
          </p:cNvPr>
          <p:cNvSpPr txBox="1">
            <a:spLocks/>
          </p:cNvSpPr>
          <p:nvPr/>
        </p:nvSpPr>
        <p:spPr>
          <a:xfrm>
            <a:off x="762000" y="1576388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if I am actually arrested?</a:t>
            </a:r>
          </a:p>
        </p:txBody>
      </p:sp>
      <p:pic>
        <p:nvPicPr>
          <p:cNvPr id="6" name="Picture 5" descr="C:\Users\bev\Desktop\arrest 3.png">
            <a:extLst>
              <a:ext uri="{FF2B5EF4-FFF2-40B4-BE49-F238E27FC236}">
                <a16:creationId xmlns:a16="http://schemas.microsoft.com/office/drawing/2014/main" id="{294819D0-C4DE-414B-A2E0-262E4C718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945" y="3420823"/>
            <a:ext cx="3936570" cy="265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401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944D20-FE47-413E-B429-BE9481FC89DA}"/>
              </a:ext>
            </a:extLst>
          </p:cNvPr>
          <p:cNvSpPr txBox="1">
            <a:spLocks/>
          </p:cNvSpPr>
          <p:nvPr/>
        </p:nvSpPr>
        <p:spPr>
          <a:xfrm>
            <a:off x="664436" y="1410346"/>
            <a:ext cx="8153400" cy="468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searched and handcuffed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6" name="Picture 5" descr="C:\Users\bev\Desktop\handcuffed.jpg">
            <a:extLst>
              <a:ext uri="{FF2B5EF4-FFF2-40B4-BE49-F238E27FC236}">
                <a16:creationId xmlns:a16="http://schemas.microsoft.com/office/drawing/2014/main" id="{208CD029-78EB-46F3-9A97-7A90A3E66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4353">
            <a:off x="949818" y="3976682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detention.jpg">
            <a:extLst>
              <a:ext uri="{FF2B5EF4-FFF2-40B4-BE49-F238E27FC236}">
                <a16:creationId xmlns:a16="http://schemas.microsoft.com/office/drawing/2014/main" id="{632D3D10-A8A5-4057-BB8B-575E1AF26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9932">
            <a:off x="5029200" y="3355975"/>
            <a:ext cx="21145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95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D2E7B2-3DD9-4D80-AE4F-0B0E701263AB}"/>
              </a:ext>
            </a:extLst>
          </p:cNvPr>
          <p:cNvSpPr txBox="1">
            <a:spLocks/>
          </p:cNvSpPr>
          <p:nvPr/>
        </p:nvSpPr>
        <p:spPr>
          <a:xfrm>
            <a:off x="601237" y="16764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the warrant for arrest if police have one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for Miranda warning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6" name="Picture 2" descr="C:\Users\bev\Desktop\warrent.jpg">
            <a:extLst>
              <a:ext uri="{FF2B5EF4-FFF2-40B4-BE49-F238E27FC236}">
                <a16:creationId xmlns:a16="http://schemas.microsoft.com/office/drawing/2014/main" id="{640B74B0-45E8-41F3-8011-723F765B7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93" y="2557220"/>
            <a:ext cx="3104881" cy="259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bev\Desktop\girl listening.jpg">
            <a:extLst>
              <a:ext uri="{FF2B5EF4-FFF2-40B4-BE49-F238E27FC236}">
                <a16:creationId xmlns:a16="http://schemas.microsoft.com/office/drawing/2014/main" id="{5B3D8EFB-8B37-4AF6-BEE4-419D03E28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31" y="2982939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141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2" y="4802187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5BD78A-219D-4793-957D-FCE85E4DFCF7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 responsible person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an attorney present before answering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or signing anything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6" name="Picture 5" descr="C:\Users\bev\Desktop\rresponsible person.jpg">
            <a:extLst>
              <a:ext uri="{FF2B5EF4-FFF2-40B4-BE49-F238E27FC236}">
                <a16:creationId xmlns:a16="http://schemas.microsoft.com/office/drawing/2014/main" id="{03DE4A59-0AC9-4FCB-92A0-E81A1E808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31" y="3508375"/>
            <a:ext cx="617220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441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D97A3F-6860-462D-9578-234E768023BC}"/>
              </a:ext>
            </a:extLst>
          </p:cNvPr>
          <p:cNvSpPr txBox="1">
            <a:spLocks/>
          </p:cNvSpPr>
          <p:nvPr/>
        </p:nvSpPr>
        <p:spPr>
          <a:xfrm>
            <a:off x="762000" y="15240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your emotions</a:t>
            </a:r>
          </a:p>
        </p:txBody>
      </p:sp>
      <p:pic>
        <p:nvPicPr>
          <p:cNvPr id="6" name="Picture 5" descr="C:\Users\bev\Desktop\freak out 4.png">
            <a:extLst>
              <a:ext uri="{FF2B5EF4-FFF2-40B4-BE49-F238E27FC236}">
                <a16:creationId xmlns:a16="http://schemas.microsoft.com/office/drawing/2014/main" id="{E178B448-3C98-4995-AAEC-4C85E9B57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56" y="3969351"/>
            <a:ext cx="20288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bev\Desktop\freak out.jpg">
            <a:extLst>
              <a:ext uri="{FF2B5EF4-FFF2-40B4-BE49-F238E27FC236}">
                <a16:creationId xmlns:a16="http://schemas.microsoft.com/office/drawing/2014/main" id="{AC4195D0-73CD-4AC1-A9A4-103C5369D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29" y="2194221"/>
            <a:ext cx="21145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bev\Desktop\freakout 2.jpg">
            <a:extLst>
              <a:ext uri="{FF2B5EF4-FFF2-40B4-BE49-F238E27FC236}">
                <a16:creationId xmlns:a16="http://schemas.microsoft.com/office/drawing/2014/main" id="{4E5E92B8-9EEA-4225-A806-224AE98F9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32" y="2212383"/>
            <a:ext cx="24574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C:\Users\bev\Desktop\freak out 3.jpg">
            <a:extLst>
              <a:ext uri="{FF2B5EF4-FFF2-40B4-BE49-F238E27FC236}">
                <a16:creationId xmlns:a16="http://schemas.microsoft.com/office/drawing/2014/main" id="{4F6AA661-1379-421F-A268-5B9970FCB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79" y="437544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04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4267200" y="392668"/>
            <a:ext cx="417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Encountering the Police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B049DF3B-9B21-4E7A-8F55-D8E67F6033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301866"/>
              </p:ext>
            </p:extLst>
          </p:nvPr>
        </p:nvGraphicFramePr>
        <p:xfrm>
          <a:off x="609600" y="1524000"/>
          <a:ext cx="8153400" cy="476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566">
                <a:tc>
                  <a:txBody>
                    <a:bodyPr/>
                    <a:lstStyle/>
                    <a:p>
                      <a:r>
                        <a:rPr lang="en-US" sz="1800" dirty="0"/>
                        <a:t>A police officer is allowed to search a</a:t>
                      </a:r>
                      <a:r>
                        <a:rPr lang="en-US" sz="1800" baseline="0" dirty="0"/>
                        <a:t> car.</a:t>
                      </a:r>
                      <a:endParaRPr lang="en-US" sz="1800" dirty="0"/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   (reasonable</a:t>
                      </a:r>
                      <a:r>
                        <a:rPr lang="en-US" sz="1800" baseline="0" dirty="0"/>
                        <a:t> suspicion)</a:t>
                      </a:r>
                      <a:endParaRPr lang="en-US" sz="1800" dirty="0"/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583">
                <a:tc>
                  <a:txBody>
                    <a:bodyPr/>
                    <a:lstStyle/>
                    <a:p>
                      <a:r>
                        <a:rPr lang="en-US" sz="1800" dirty="0"/>
                        <a:t>Police officers</a:t>
                      </a:r>
                      <a:r>
                        <a:rPr lang="en-US" sz="1800" baseline="0" dirty="0"/>
                        <a:t> don’t take a defensive posture just for a traffic stop.</a:t>
                      </a:r>
                      <a:endParaRPr lang="en-US" sz="1800" dirty="0"/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3679">
                <a:tc>
                  <a:txBody>
                    <a:bodyPr/>
                    <a:lstStyle/>
                    <a:p>
                      <a:r>
                        <a:rPr lang="en-US" sz="1800" dirty="0"/>
                        <a:t>You are the one most responsible</a:t>
                      </a:r>
                      <a:r>
                        <a:rPr lang="en-US" sz="1800" baseline="0" dirty="0"/>
                        <a:t> for not escalating a confrontation with police.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583">
                <a:tc>
                  <a:txBody>
                    <a:bodyPr/>
                    <a:lstStyle/>
                    <a:p>
                      <a:r>
                        <a:rPr lang="en-US" sz="1800" dirty="0"/>
                        <a:t>The police can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pat you down even if you have done nothing wrong.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8901">
                <a:tc>
                  <a:txBody>
                    <a:bodyPr/>
                    <a:lstStyle/>
                    <a:p>
                      <a:r>
                        <a:rPr lang="en-US" sz="1800" dirty="0"/>
                        <a:t>The</a:t>
                      </a:r>
                      <a:r>
                        <a:rPr lang="en-US" sz="1800" baseline="0" dirty="0"/>
                        <a:t> typical police warning about your rights when being arrested does not include being told why you are being arrested.</a:t>
                      </a:r>
                      <a:endParaRPr lang="en-US" sz="1800" dirty="0"/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5">
            <a:extLst>
              <a:ext uri="{FF2B5EF4-FFF2-40B4-BE49-F238E27FC236}">
                <a16:creationId xmlns:a16="http://schemas.microsoft.com/office/drawing/2014/main" id="{AE328928-C7C4-4D82-8836-563F096E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87" y="5074699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4214"/>
      </p:ext>
    </p:extLst>
  </p:cSld>
  <p:clrMapOvr>
    <a:masterClrMapping/>
  </p:clrMapOvr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9A9D74-0DD5-42A6-A721-DB2C983A57B1}">
  <ds:schemaRefs>
    <ds:schemaRef ds:uri="http://purl.org/dc/elements/1.1/"/>
    <ds:schemaRef ds:uri="http://purl.org/dc/terms/"/>
    <ds:schemaRef ds:uri="http://schemas.openxmlformats.org/package/2006/metadata/core-properties"/>
    <ds:schemaRef ds:uri="6af4ec05-1ed8-42e6-93bc-48eb8485468f"/>
    <ds:schemaRef ds:uri="http://schemas.microsoft.com/office/2006/documentManagement/types"/>
    <ds:schemaRef ds:uri="http://schemas.microsoft.com/office/infopath/2007/PartnerControls"/>
    <ds:schemaRef ds:uri="55c658d7-b53f-4479-a822-76550e518923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169</TotalTime>
  <Words>367</Words>
  <Application>Microsoft Office PowerPoint</Application>
  <PresentationFormat>On-screen Show (4:3)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Calibri</vt:lpstr>
      <vt:lpstr>Times New Roman</vt:lpstr>
      <vt:lpstr>Wingdings</vt:lpstr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 Graves</cp:lastModifiedBy>
  <cp:revision>2</cp:revision>
  <dcterms:created xsi:type="dcterms:W3CDTF">2019-10-24T14:26:20Z</dcterms:created>
  <dcterms:modified xsi:type="dcterms:W3CDTF">2019-12-10T21:35:43Z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