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256" r:id="rId5"/>
    <p:sldId id="352" r:id="rId6"/>
    <p:sldId id="258" r:id="rId7"/>
    <p:sldId id="343" r:id="rId8"/>
    <p:sldId id="344" r:id="rId9"/>
    <p:sldId id="353" r:id="rId10"/>
    <p:sldId id="345" r:id="rId11"/>
    <p:sldId id="347" r:id="rId12"/>
    <p:sldId id="355" r:id="rId13"/>
    <p:sldId id="357" r:id="rId14"/>
    <p:sldId id="354" r:id="rId15"/>
    <p:sldId id="356" r:id="rId16"/>
    <p:sldId id="349" r:id="rId17"/>
    <p:sldId id="350" r:id="rId18"/>
    <p:sldId id="35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="" xmlns:p15="http://schemas.microsoft.com/office/powerpoint/2012/main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F39C7-8DF6-4617-B50B-81A6D111CC38}" v="409" dt="2019-12-10T19:19:46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5" autoAdjust="0"/>
    <p:restoredTop sz="94542" autoAdjust="0"/>
  </p:normalViewPr>
  <p:slideViewPr>
    <p:cSldViewPr snapToGrid="0" snapToObjects="1">
      <p:cViewPr varScale="1">
        <p:scale>
          <a:sx n="63" d="100"/>
          <a:sy n="63" d="100"/>
        </p:scale>
        <p:origin x="-1373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BCA7FBA9-25EA-4855-956C-5D15051D3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C265CA73-1851-4522-9171-B17D7836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08223"/>
            <a:ext cx="8153400" cy="4495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smtClean="0"/>
          </a:p>
          <a:p>
            <a:pPr marL="0" indent="0">
              <a:buFont typeface="Wingdings" pitchFamily="2" charset="2"/>
              <a:buNone/>
            </a:pPr>
            <a:r>
              <a:rPr lang="en-US" smtClean="0"/>
              <a:t>    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7526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smtClean="0"/>
          </a:p>
          <a:p>
            <a:pPr marL="0" indent="0">
              <a:buFont typeface="Wingdings" pitchFamily="2" charset="2"/>
              <a:buNone/>
            </a:pPr>
            <a:r>
              <a:rPr lang="en-US" smtClean="0"/>
              <a:t>     </a:t>
            </a:r>
            <a:endParaRPr lang="en-US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36295"/>
            <a:ext cx="8686800" cy="4764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smtClean="0"/>
          </a:p>
          <a:p>
            <a:pPr marL="0" indent="0">
              <a:buFont typeface="Wingdings" pitchFamily="2" charset="2"/>
              <a:buNone/>
            </a:pPr>
            <a:r>
              <a:rPr lang="en-US" smtClean="0"/>
              <a:t>     </a:t>
            </a:r>
            <a:endParaRPr 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463364"/>
              </p:ext>
            </p:extLst>
          </p:nvPr>
        </p:nvGraphicFramePr>
        <p:xfrm>
          <a:off x="685800" y="1752601"/>
          <a:ext cx="8077200" cy="4465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119813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You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still need parents to give consent for marriage until you are 21.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</a:tr>
              <a:tr h="10520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Owning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things jointly does not include what you bring into the marriage.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</a:tr>
              <a:tr h="736417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If you are not married, you are still responsible for child support.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</a:tr>
              <a:tr h="1052025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A divorce and a dissolution are actually the same.</a:t>
                      </a:r>
                    </a:p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</a:tr>
              <a:tr h="4266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/>
                </a:tc>
              </a:tr>
            </a:tbl>
          </a:graphicData>
        </a:graphic>
      </p:graphicFrame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7" y="5195216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0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26432" y="1756610"/>
            <a:ext cx="7928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If I want to get married, where do I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begin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legally?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C:\Users\bev\Desktop\Marriage sig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3624">
            <a:off x="2065801" y="3250528"/>
            <a:ext cx="4307179" cy="254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7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39253" y="1552075"/>
            <a:ext cx="588344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Appear together for a license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 authority marry you within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days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C:\Users\bev\Desktop\licen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49" y="2611353"/>
            <a:ext cx="18383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coup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94" y="2611353"/>
            <a:ext cx="2171700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68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C:\Users\bev\Desktop\rin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7" y="1650243"/>
            <a:ext cx="3064436" cy="203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77716" y="3212433"/>
            <a:ext cx="4776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 we own things jointly once</a:t>
            </a: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are married?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C:\Users\bev\Desktop\mr m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63" y="4511675"/>
            <a:ext cx="24384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8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9706" y="1622174"/>
            <a:ext cx="65211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except for...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Previous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possessions and inheritance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liable for spouse’s previous debts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pic>
        <p:nvPicPr>
          <p:cNvPr id="5" name="Picture 7" descr="C:\Users\bev\Desktop\inheritan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656" y="3473951"/>
            <a:ext cx="1792288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imagebad deb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5140699"/>
            <a:ext cx="18288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25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1284" y="2935705"/>
            <a:ext cx="63346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If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 get married, do I have to support</a:t>
            </a: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my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spouse?</a:t>
            </a:r>
          </a:p>
        </p:txBody>
      </p:sp>
      <p:pic>
        <p:nvPicPr>
          <p:cNvPr id="5" name="Picture 5" descr="C:\Users\bev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224" y="1676399"/>
            <a:ext cx="26193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joint accou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9" y="4694238"/>
            <a:ext cx="30956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67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25053" y="2334127"/>
            <a:ext cx="56307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Both support each other and children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C:\Users\bev\Desktop\10 way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5321">
            <a:off x="2907152" y="3634468"/>
            <a:ext cx="3267766" cy="246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8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11" y="5032588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3770" y="4434320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marriage doesn’t work out, I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can always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end it, right?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pic>
        <p:nvPicPr>
          <p:cNvPr id="5" name="Picture 6" descr="C:\Users\bev\Desktop\mugg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190" y="1807661"/>
            <a:ext cx="3733800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1895" y="1780674"/>
            <a:ext cx="66329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Dissolution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(if you can agree on terms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Divorce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(court decides disputed issues)</a:t>
            </a:r>
          </a:p>
        </p:txBody>
      </p:sp>
      <p:pic>
        <p:nvPicPr>
          <p:cNvPr id="5" name="Picture 7" descr="C:\Users\bev\Desktop\i am rigtnt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1588169"/>
            <a:ext cx="26701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divorce pri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223" y="4784723"/>
            <a:ext cx="26765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5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60358" y="2189747"/>
            <a:ext cx="60037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if I don’t get married but have a child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 still need to support that child?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5" descr="C:\Users\bev\Desktop\split famil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7756">
            <a:off x="3117232" y="4420019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53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0789" y="1624263"/>
            <a:ext cx="66053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Yes...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Until child is 18 (or)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Until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child ceases to be a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full-time high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school student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  <p:pic>
        <p:nvPicPr>
          <p:cNvPr id="5" name="Picture 6" descr="C:\Users\bev\Desktop\birthda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843" y="2097506"/>
            <a:ext cx="1790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19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82053" y="1780674"/>
            <a:ext cx="67497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if I just sign off my rights to my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 Do I still have to pay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child support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5" name="Picture 5" descr="C:\Users\bev\Desktop\child suppor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6590">
            <a:off x="2559216" y="3535948"/>
            <a:ext cx="33782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1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15318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3453" y="1636295"/>
            <a:ext cx="68014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Yes, unless...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Someone seeks to adopt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consent to adoption</a:t>
            </a:r>
          </a:p>
        </p:txBody>
      </p:sp>
      <p:pic>
        <p:nvPicPr>
          <p:cNvPr id="5" name="Picture 5" descr="C:\Users\bev\Desktop\downlo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133">
            <a:off x="3441744" y="3535786"/>
            <a:ext cx="3146129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64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53BBA96-00BB-4408-9C7F-CF82ADDD3A10}"/>
              </a:ext>
            </a:extLst>
          </p:cNvPr>
          <p:cNvSpPr txBox="1"/>
          <p:nvPr/>
        </p:nvSpPr>
        <p:spPr>
          <a:xfrm>
            <a:off x="5895474" y="75058"/>
            <a:ext cx="3801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Getting Married</a:t>
            </a:r>
          </a:p>
          <a:p>
            <a:r>
              <a:rPr lang="en-US" sz="3600" dirty="0" smtClean="0">
                <a:latin typeface="Arial Narrow" panose="020B0606020202030204" pitchFamily="34" charset="0"/>
              </a:rPr>
              <a:t>Having Kids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28277"/>
              </p:ext>
            </p:extLst>
          </p:nvPr>
        </p:nvGraphicFramePr>
        <p:xfrm>
          <a:off x="541421" y="1936289"/>
          <a:ext cx="7868653" cy="4337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82453"/>
              </a:tblGrid>
              <a:tr h="14972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You</a:t>
                      </a:r>
                      <a:r>
                        <a:rPr lang="en-US" sz="1800" baseline="0" dirty="0" smtClean="0"/>
                        <a:t> still need parents to give consent for marriage until you are 21.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False</a:t>
                      </a:r>
                      <a:endParaRPr lang="en-US" sz="1800" dirty="0"/>
                    </a:p>
                  </a:txBody>
                  <a:tcPr marT="45722" marB="45722"/>
                </a:tc>
              </a:tr>
              <a:tr h="91443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Owning</a:t>
                      </a:r>
                      <a:r>
                        <a:rPr lang="en-US" sz="1800" baseline="0" dirty="0" smtClean="0"/>
                        <a:t> things jointly does not include what you bring into the marriage.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True</a:t>
                      </a:r>
                      <a:endParaRPr lang="en-US" sz="1800" dirty="0"/>
                    </a:p>
                  </a:txBody>
                  <a:tcPr marT="45722" marB="45722"/>
                </a:tc>
              </a:tr>
              <a:tr h="640107"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If you are not married, you are still responsible for child support.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True</a:t>
                      </a:r>
                      <a:endParaRPr lang="en-US" sz="1800" dirty="0"/>
                    </a:p>
                  </a:txBody>
                  <a:tcPr marT="45722" marB="45722"/>
                </a:tc>
              </a:tr>
              <a:tr h="914439"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A divorce and a dissolution are actually the same.</a:t>
                      </a:r>
                    </a:p>
                    <a:p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False</a:t>
                      </a:r>
                      <a:endParaRPr lang="en-US" sz="1800" dirty="0"/>
                    </a:p>
                  </a:txBody>
                  <a:tcPr marT="45722" marB="45722"/>
                </a:tc>
              </a:tr>
              <a:tr h="3708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2" marB="45722"/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26" y="5074108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9A9D74-0DD5-42A6-A721-DB2C983A57B1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55c658d7-b53f-4479-a822-76550e518923"/>
    <ds:schemaRef ds:uri="http://schemas.microsoft.com/office/infopath/2007/PartnerControls"/>
    <ds:schemaRef ds:uri="6af4ec05-1ed8-42e6-93bc-48eb8485468f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374</TotalTime>
  <Words>365</Words>
  <Application>Microsoft Office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</cp:lastModifiedBy>
  <cp:revision>17</cp:revision>
  <dcterms:created xsi:type="dcterms:W3CDTF">2019-10-24T14:26:20Z</dcterms:created>
  <dcterms:modified xsi:type="dcterms:W3CDTF">2020-10-26T18:15:25Z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