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7"/>
  </p:notesMasterIdLst>
  <p:sldIdLst>
    <p:sldId id="305" r:id="rId5"/>
    <p:sldId id="257" r:id="rId6"/>
    <p:sldId id="258" r:id="rId7"/>
    <p:sldId id="306" r:id="rId8"/>
    <p:sldId id="307" r:id="rId9"/>
    <p:sldId id="308" r:id="rId10"/>
    <p:sldId id="270" r:id="rId11"/>
    <p:sldId id="317" r:id="rId12"/>
    <p:sldId id="273" r:id="rId13"/>
    <p:sldId id="318" r:id="rId14"/>
    <p:sldId id="319" r:id="rId15"/>
    <p:sldId id="309" r:id="rId16"/>
    <p:sldId id="310" r:id="rId17"/>
    <p:sldId id="272" r:id="rId18"/>
    <p:sldId id="311" r:id="rId19"/>
    <p:sldId id="285" r:id="rId20"/>
    <p:sldId id="312" r:id="rId21"/>
    <p:sldId id="271" r:id="rId22"/>
    <p:sldId id="284" r:id="rId23"/>
    <p:sldId id="321" r:id="rId24"/>
    <p:sldId id="322" r:id="rId25"/>
    <p:sldId id="286" r:id="rId26"/>
    <p:sldId id="313" r:id="rId27"/>
    <p:sldId id="314" r:id="rId28"/>
    <p:sldId id="315" r:id="rId29"/>
    <p:sldId id="289" r:id="rId30"/>
    <p:sldId id="290" r:id="rId31"/>
    <p:sldId id="263" r:id="rId32"/>
    <p:sldId id="291" r:id="rId33"/>
    <p:sldId id="281" r:id="rId34"/>
    <p:sldId id="294" r:id="rId35"/>
    <p:sldId id="287" r:id="rId36"/>
    <p:sldId id="288" r:id="rId37"/>
    <p:sldId id="297" r:id="rId38"/>
    <p:sldId id="298" r:id="rId39"/>
    <p:sldId id="299" r:id="rId40"/>
    <p:sldId id="302" r:id="rId41"/>
    <p:sldId id="300" r:id="rId42"/>
    <p:sldId id="316" r:id="rId43"/>
    <p:sldId id="303" r:id="rId44"/>
    <p:sldId id="304" r:id="rId45"/>
    <p:sldId id="292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D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BE566A-CB16-3EC9-9BA1-1067DFE8A34A}" v="16" dt="2022-02-15T18:48:10.261"/>
    <p1510:client id="{5FD16747-ECB1-1089-D528-618DAF6AF829}" v="31" dt="2022-02-15T18:13:23.361"/>
    <p1510:client id="{66B50901-F3B6-1DEC-EC59-54E5158DD499}" v="153" dt="2022-02-15T16:56:28.610"/>
    <p1510:client id="{70507478-366D-B5B5-8298-1CD6F14BDE4F}" v="4" dt="2022-02-08T20:05:43.228"/>
    <p1510:client id="{7526FA98-9C48-FCE1-272A-6E263766A103}" v="1" dt="2022-02-01T19:40:04.399"/>
    <p1510:client id="{9B751755-0441-4F22-901A-5716A92BAD27}" vWet="4" dt="2022-02-01T19:39:53.034"/>
    <p1510:client id="{B286AF1A-E748-E69E-68D3-1AF3F15402C6}" v="611" dt="2022-02-08T21:08:28.224"/>
    <p1510:client id="{BC6E1510-D3DA-6063-433E-02D4B5DED26C}" v="523" dt="2022-02-08T19:26:49.056"/>
    <p1510:client id="{E19C443A-BEB5-4744-A1B7-18135ABA9308}" v="255" dt="2022-02-08T18:14:55.6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-672" y="-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/Relationships>
</file>

<file path=ppt/diagrams/_rels/data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svg"/><Relationship Id="rId1" Type="http://schemas.openxmlformats.org/officeDocument/2006/relationships/image" Target="../media/image28.png"/><Relationship Id="rId6" Type="http://schemas.openxmlformats.org/officeDocument/2006/relationships/image" Target="../media/image30.svg"/><Relationship Id="rId5" Type="http://schemas.openxmlformats.org/officeDocument/2006/relationships/image" Target="../media/image30.png"/><Relationship Id="rId4" Type="http://schemas.openxmlformats.org/officeDocument/2006/relationships/image" Target="../media/image28.svg"/></Relationships>
</file>

<file path=ppt/diagrams/_rels/drawing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svg"/><Relationship Id="rId1" Type="http://schemas.openxmlformats.org/officeDocument/2006/relationships/image" Target="../media/image28.png"/><Relationship Id="rId6" Type="http://schemas.openxmlformats.org/officeDocument/2006/relationships/image" Target="../media/image30.svg"/><Relationship Id="rId5" Type="http://schemas.openxmlformats.org/officeDocument/2006/relationships/image" Target="../media/image30.png"/><Relationship Id="rId4" Type="http://schemas.openxmlformats.org/officeDocument/2006/relationships/image" Target="../media/image2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FBABB1-967D-419A-BDB9-4CB528197072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6276899-5C6B-41B1-AB0C-D9E637B15925}">
      <dgm:prSet phldrT="[Text]" custT="1"/>
      <dgm:spPr/>
      <dgm:t>
        <a:bodyPr/>
        <a:lstStyle/>
        <a:p>
          <a:pPr algn="ctr"/>
          <a:r>
            <a:rPr lang="en-US" sz="2800">
              <a:latin typeface="+mn-lt"/>
              <a:cs typeface="Times New Roman" pitchFamily="18" charset="0"/>
            </a:rPr>
            <a:t>Passionate</a:t>
          </a:r>
        </a:p>
      </dgm:t>
    </dgm:pt>
    <dgm:pt modelId="{214F2051-EA06-42A7-8DA3-0C54C3D72AFB}" type="parTrans" cxnId="{0342CE8F-7EBC-4E16-BF57-10DAA63DE849}">
      <dgm:prSet/>
      <dgm:spPr/>
      <dgm:t>
        <a:bodyPr/>
        <a:lstStyle/>
        <a:p>
          <a:endParaRPr lang="en-US"/>
        </a:p>
      </dgm:t>
    </dgm:pt>
    <dgm:pt modelId="{7B087A21-7950-4815-AF89-10EE5A86F7B0}" type="sibTrans" cxnId="{0342CE8F-7EBC-4E16-BF57-10DAA63DE849}">
      <dgm:prSet/>
      <dgm:spPr/>
      <dgm:t>
        <a:bodyPr/>
        <a:lstStyle/>
        <a:p>
          <a:endParaRPr lang="en-US"/>
        </a:p>
      </dgm:t>
    </dgm:pt>
    <dgm:pt modelId="{39642323-2DF8-43DF-BCFD-502D87AA288C}">
      <dgm:prSet phldrT="[Text]" custT="1"/>
      <dgm:spPr/>
      <dgm:t>
        <a:bodyPr/>
        <a:lstStyle/>
        <a:p>
          <a:r>
            <a:rPr lang="en-US" sz="2800">
              <a:latin typeface="+mn-lt"/>
              <a:cs typeface="Times New Roman" pitchFamily="18" charset="0"/>
            </a:rPr>
            <a:t>Loving</a:t>
          </a:r>
        </a:p>
      </dgm:t>
    </dgm:pt>
    <dgm:pt modelId="{4DC5AF5C-5772-45CE-978B-10D1B84667A1}" type="parTrans" cxnId="{DACB489E-F7DD-4549-8901-751990770970}">
      <dgm:prSet/>
      <dgm:spPr/>
      <dgm:t>
        <a:bodyPr/>
        <a:lstStyle/>
        <a:p>
          <a:endParaRPr lang="en-US"/>
        </a:p>
      </dgm:t>
    </dgm:pt>
    <dgm:pt modelId="{DB245ABB-FC44-4D38-9C18-3419037D3BDA}" type="sibTrans" cxnId="{DACB489E-F7DD-4549-8901-751990770970}">
      <dgm:prSet/>
      <dgm:spPr/>
      <dgm:t>
        <a:bodyPr/>
        <a:lstStyle/>
        <a:p>
          <a:endParaRPr lang="en-US"/>
        </a:p>
      </dgm:t>
    </dgm:pt>
    <dgm:pt modelId="{8831CFCF-B667-4DBC-90CF-AC734CEC58DB}">
      <dgm:prSet phldrT="[Text]" custT="1"/>
      <dgm:spPr/>
      <dgm:t>
        <a:bodyPr/>
        <a:lstStyle/>
        <a:p>
          <a:r>
            <a:rPr lang="en-US" sz="2800">
              <a:latin typeface="+mn-lt"/>
              <a:cs typeface="Times New Roman" pitchFamily="18" charset="0"/>
            </a:rPr>
            <a:t>Artistic</a:t>
          </a:r>
        </a:p>
      </dgm:t>
    </dgm:pt>
    <dgm:pt modelId="{414C16B1-18D0-40F7-945F-6EED5993BD68}" type="sibTrans" cxnId="{C2D1EE53-F05D-4664-9BCD-E47AD7DF5E75}">
      <dgm:prSet/>
      <dgm:spPr/>
      <dgm:t>
        <a:bodyPr/>
        <a:lstStyle/>
        <a:p>
          <a:endParaRPr lang="en-US"/>
        </a:p>
      </dgm:t>
    </dgm:pt>
    <dgm:pt modelId="{E6586C8F-5786-4A3D-B6F8-E7B4F91722F9}" type="parTrans" cxnId="{C2D1EE53-F05D-4664-9BCD-E47AD7DF5E75}">
      <dgm:prSet/>
      <dgm:spPr/>
      <dgm:t>
        <a:bodyPr/>
        <a:lstStyle/>
        <a:p>
          <a:endParaRPr lang="en-US"/>
        </a:p>
      </dgm:t>
    </dgm:pt>
    <dgm:pt modelId="{6CA09F25-2321-4D84-A936-C0DC95597DAF}" type="pres">
      <dgm:prSet presAssocID="{87FBABB1-967D-419A-BDB9-4CB528197072}" presName="arrowDiagram" presStyleCnt="0">
        <dgm:presLayoutVars>
          <dgm:chMax val="5"/>
          <dgm:dir/>
          <dgm:resizeHandles val="exact"/>
        </dgm:presLayoutVars>
      </dgm:prSet>
      <dgm:spPr/>
    </dgm:pt>
    <dgm:pt modelId="{40701EFC-6BCB-4F58-BBDE-43F480E299DC}" type="pres">
      <dgm:prSet presAssocID="{87FBABB1-967D-419A-BDB9-4CB528197072}" presName="arrow" presStyleLbl="bgShp" presStyleIdx="0" presStyleCnt="1" custLinFactNeighborX="2872" custLinFactNeighborY="14941"/>
      <dgm:spPr/>
    </dgm:pt>
    <dgm:pt modelId="{3B197F93-938E-49D4-8E53-660DF21AE0A3}" type="pres">
      <dgm:prSet presAssocID="{87FBABB1-967D-419A-BDB9-4CB528197072}" presName="arrowDiagram3" presStyleCnt="0"/>
      <dgm:spPr/>
    </dgm:pt>
    <dgm:pt modelId="{368879BD-8972-45AA-9CB9-A47F11BAEBC4}" type="pres">
      <dgm:prSet presAssocID="{36276899-5C6B-41B1-AB0C-D9E637B15925}" presName="bullet3a" presStyleLbl="node1" presStyleIdx="0" presStyleCnt="3"/>
      <dgm:spPr/>
    </dgm:pt>
    <dgm:pt modelId="{788DB1E8-9DCE-4FC5-995B-62D0032A36E9}" type="pres">
      <dgm:prSet presAssocID="{36276899-5C6B-41B1-AB0C-D9E637B15925}" presName="textBox3a" presStyleLbl="revTx" presStyleIdx="0" presStyleCnt="3" custScaleX="141460" custScaleY="43783" custLinFactNeighborX="16188" custLinFactNeighborY="-176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0F2D8D-C7FD-4AD2-8C65-A6233D32965D}" type="pres">
      <dgm:prSet presAssocID="{8831CFCF-B667-4DBC-90CF-AC734CEC58DB}" presName="bullet3b" presStyleLbl="node1" presStyleIdx="1" presStyleCnt="3"/>
      <dgm:spPr/>
    </dgm:pt>
    <dgm:pt modelId="{0A2412C1-16AA-4FAC-9941-00E1EB3CF610}" type="pres">
      <dgm:prSet presAssocID="{8831CFCF-B667-4DBC-90CF-AC734CEC58DB}" presName="textBox3b" presStyleLbl="revTx" presStyleIdx="1" presStyleCnt="3" custScaleY="21880" custLinFactNeighborX="7201" custLinFactNeighborY="-274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3A1F81-8D0E-469C-8ED3-9ACFFA423099}" type="pres">
      <dgm:prSet presAssocID="{39642323-2DF8-43DF-BCFD-502D87AA288C}" presName="bullet3c" presStyleLbl="node1" presStyleIdx="2" presStyleCnt="3" custLinFactNeighborX="22881" custLinFactNeighborY="-2542"/>
      <dgm:spPr/>
    </dgm:pt>
    <dgm:pt modelId="{C8E157F1-8F0C-4055-9874-44D330734037}" type="pres">
      <dgm:prSet presAssocID="{39642323-2DF8-43DF-BCFD-502D87AA288C}" presName="textBox3c" presStyleLbl="revTx" presStyleIdx="2" presStyleCnt="3" custScaleY="17809" custLinFactNeighborX="-1912" custLinFactNeighborY="-310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2F1328-6AD3-43E4-A26C-E3264557D537}" type="presOf" srcId="{39642323-2DF8-43DF-BCFD-502D87AA288C}" destId="{C8E157F1-8F0C-4055-9874-44D330734037}" srcOrd="0" destOrd="0" presId="urn:microsoft.com/office/officeart/2005/8/layout/arrow2"/>
    <dgm:cxn modelId="{0342CE8F-7EBC-4E16-BF57-10DAA63DE849}" srcId="{87FBABB1-967D-419A-BDB9-4CB528197072}" destId="{36276899-5C6B-41B1-AB0C-D9E637B15925}" srcOrd="0" destOrd="0" parTransId="{214F2051-EA06-42A7-8DA3-0C54C3D72AFB}" sibTransId="{7B087A21-7950-4815-AF89-10EE5A86F7B0}"/>
    <dgm:cxn modelId="{DACB489E-F7DD-4549-8901-751990770970}" srcId="{87FBABB1-967D-419A-BDB9-4CB528197072}" destId="{39642323-2DF8-43DF-BCFD-502D87AA288C}" srcOrd="2" destOrd="0" parTransId="{4DC5AF5C-5772-45CE-978B-10D1B84667A1}" sibTransId="{DB245ABB-FC44-4D38-9C18-3419037D3BDA}"/>
    <dgm:cxn modelId="{C2D1EE53-F05D-4664-9BCD-E47AD7DF5E75}" srcId="{87FBABB1-967D-419A-BDB9-4CB528197072}" destId="{8831CFCF-B667-4DBC-90CF-AC734CEC58DB}" srcOrd="1" destOrd="0" parTransId="{E6586C8F-5786-4A3D-B6F8-E7B4F91722F9}" sibTransId="{414C16B1-18D0-40F7-945F-6EED5993BD68}"/>
    <dgm:cxn modelId="{DD86A1C1-D5CF-4411-87EF-A647EDE078FE}" type="presOf" srcId="{8831CFCF-B667-4DBC-90CF-AC734CEC58DB}" destId="{0A2412C1-16AA-4FAC-9941-00E1EB3CF610}" srcOrd="0" destOrd="0" presId="urn:microsoft.com/office/officeart/2005/8/layout/arrow2"/>
    <dgm:cxn modelId="{F02BB7E5-1158-49D1-8F8E-DB27852A7443}" type="presOf" srcId="{87FBABB1-967D-419A-BDB9-4CB528197072}" destId="{6CA09F25-2321-4D84-A936-C0DC95597DAF}" srcOrd="0" destOrd="0" presId="urn:microsoft.com/office/officeart/2005/8/layout/arrow2"/>
    <dgm:cxn modelId="{624260E9-5612-41B4-8082-0A3E01003A9A}" type="presOf" srcId="{36276899-5C6B-41B1-AB0C-D9E637B15925}" destId="{788DB1E8-9DCE-4FC5-995B-62D0032A36E9}" srcOrd="0" destOrd="0" presId="urn:microsoft.com/office/officeart/2005/8/layout/arrow2"/>
    <dgm:cxn modelId="{DBE1A373-D50E-40B5-86DD-64C70EDD729C}" type="presParOf" srcId="{6CA09F25-2321-4D84-A936-C0DC95597DAF}" destId="{40701EFC-6BCB-4F58-BBDE-43F480E299DC}" srcOrd="0" destOrd="0" presId="urn:microsoft.com/office/officeart/2005/8/layout/arrow2"/>
    <dgm:cxn modelId="{5DEB159D-73F7-4D48-9CB5-AC9B3030C772}" type="presParOf" srcId="{6CA09F25-2321-4D84-A936-C0DC95597DAF}" destId="{3B197F93-938E-49D4-8E53-660DF21AE0A3}" srcOrd="1" destOrd="0" presId="urn:microsoft.com/office/officeart/2005/8/layout/arrow2"/>
    <dgm:cxn modelId="{20DDB629-D7DA-4E76-A2A4-5019520D9D70}" type="presParOf" srcId="{3B197F93-938E-49D4-8E53-660DF21AE0A3}" destId="{368879BD-8972-45AA-9CB9-A47F11BAEBC4}" srcOrd="0" destOrd="0" presId="urn:microsoft.com/office/officeart/2005/8/layout/arrow2"/>
    <dgm:cxn modelId="{1144CCB7-9C44-4173-9CBF-383B163D919C}" type="presParOf" srcId="{3B197F93-938E-49D4-8E53-660DF21AE0A3}" destId="{788DB1E8-9DCE-4FC5-995B-62D0032A36E9}" srcOrd="1" destOrd="0" presId="urn:microsoft.com/office/officeart/2005/8/layout/arrow2"/>
    <dgm:cxn modelId="{377FB81A-B01A-454C-8956-0FF1FE0F311C}" type="presParOf" srcId="{3B197F93-938E-49D4-8E53-660DF21AE0A3}" destId="{570F2D8D-C7FD-4AD2-8C65-A6233D32965D}" srcOrd="2" destOrd="0" presId="urn:microsoft.com/office/officeart/2005/8/layout/arrow2"/>
    <dgm:cxn modelId="{1B303EA0-609D-433F-8C6F-D2C73BCD25AC}" type="presParOf" srcId="{3B197F93-938E-49D4-8E53-660DF21AE0A3}" destId="{0A2412C1-16AA-4FAC-9941-00E1EB3CF610}" srcOrd="3" destOrd="0" presId="urn:microsoft.com/office/officeart/2005/8/layout/arrow2"/>
    <dgm:cxn modelId="{59C67F22-50AD-48CE-B546-E82ED1CD7EB8}" type="presParOf" srcId="{3B197F93-938E-49D4-8E53-660DF21AE0A3}" destId="{F83A1F81-8D0E-469C-8ED3-9ACFFA423099}" srcOrd="4" destOrd="0" presId="urn:microsoft.com/office/officeart/2005/8/layout/arrow2"/>
    <dgm:cxn modelId="{6A3108CE-9C89-402F-BCFC-3AD62144DDE7}" type="presParOf" srcId="{3B197F93-938E-49D4-8E53-660DF21AE0A3}" destId="{C8E157F1-8F0C-4055-9874-44D330734037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33A046-B8F5-4C9B-8ADD-56C82F90FE74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FDCC7A-737F-4481-A1EF-D9AAC57CAA29}" type="pres">
      <dgm:prSet presAssocID="{CA33A046-B8F5-4C9B-8ADD-56C82F90FE7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C1A78677-0C82-4585-B18F-68BA1985C5DA}" type="presOf" srcId="{CA33A046-B8F5-4C9B-8ADD-56C82F90FE74}" destId="{7AFDCC7A-737F-4481-A1EF-D9AAC57CAA2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8C7D4AF-B8BD-471D-96A2-0E946D4D377A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14EAE21-8978-40F8-97E6-A6FF1214F8EB}">
      <dgm:prSet phldrT="[Text]" phldr="0"/>
      <dgm:spPr/>
      <dgm:t>
        <a:bodyPr/>
        <a:lstStyle/>
        <a:p>
          <a:pPr rtl="0"/>
          <a:r>
            <a:rPr lang="en-US">
              <a:latin typeface="Arial Black" panose="020B0A04020102020204"/>
            </a:rPr>
            <a:t>Lower Self-Esteem</a:t>
          </a:r>
          <a:endParaRPr lang="en-US"/>
        </a:p>
      </dgm:t>
    </dgm:pt>
    <dgm:pt modelId="{BB5B4774-4AD6-48C4-A1A7-DC2D086625DF}" type="parTrans" cxnId="{5672DAB9-042B-46CE-B802-9B91B20CA033}">
      <dgm:prSet/>
      <dgm:spPr/>
      <dgm:t>
        <a:bodyPr/>
        <a:lstStyle/>
        <a:p>
          <a:endParaRPr lang="en-US"/>
        </a:p>
      </dgm:t>
    </dgm:pt>
    <dgm:pt modelId="{EFC55ACE-A4A0-4345-9601-8BC2FFEB0507}" type="sibTrans" cxnId="{5672DAB9-042B-46CE-B802-9B91B20CA033}">
      <dgm:prSet/>
      <dgm:spPr/>
      <dgm:t>
        <a:bodyPr/>
        <a:lstStyle/>
        <a:p>
          <a:endParaRPr lang="en-US"/>
        </a:p>
      </dgm:t>
    </dgm:pt>
    <dgm:pt modelId="{D387D8FC-19A9-4A16-86D8-B7B0FC9156B3}">
      <dgm:prSet phldrT="[Text]" phldr="0"/>
      <dgm:spPr/>
      <dgm:t>
        <a:bodyPr/>
        <a:lstStyle/>
        <a:p>
          <a:pPr rtl="0"/>
          <a:r>
            <a:rPr lang="en-US">
              <a:latin typeface="Arial Black" panose="020B0A04020102020204"/>
            </a:rPr>
            <a:t>Depression, Substance Abuse, Self-Harm</a:t>
          </a:r>
          <a:endParaRPr lang="en-US"/>
        </a:p>
      </dgm:t>
    </dgm:pt>
    <dgm:pt modelId="{EBC47DD8-56BC-47BA-91AB-FDBF0A3A287E}" type="parTrans" cxnId="{1A39D99F-7986-42C7-845E-DB1D42072F4F}">
      <dgm:prSet/>
      <dgm:spPr/>
      <dgm:t>
        <a:bodyPr/>
        <a:lstStyle/>
        <a:p>
          <a:endParaRPr lang="en-US"/>
        </a:p>
      </dgm:t>
    </dgm:pt>
    <dgm:pt modelId="{BBAC3A3B-325E-4239-B102-217EB9C229BB}" type="sibTrans" cxnId="{1A39D99F-7986-42C7-845E-DB1D42072F4F}">
      <dgm:prSet/>
      <dgm:spPr/>
      <dgm:t>
        <a:bodyPr/>
        <a:lstStyle/>
        <a:p>
          <a:endParaRPr lang="en-US"/>
        </a:p>
      </dgm:t>
    </dgm:pt>
    <dgm:pt modelId="{8AA84D8A-FDCC-4004-9B6D-7F8C53AB90A7}">
      <dgm:prSet phldrT="[Text]" phldr="0"/>
      <dgm:spPr/>
      <dgm:t>
        <a:bodyPr/>
        <a:lstStyle/>
        <a:p>
          <a:pPr rtl="0"/>
          <a:r>
            <a:rPr lang="en-US">
              <a:latin typeface="Arial Black" panose="020B0A04020102020204"/>
            </a:rPr>
            <a:t>Loss of family/friends Homelessness</a:t>
          </a:r>
          <a:endParaRPr lang="en-US"/>
        </a:p>
      </dgm:t>
    </dgm:pt>
    <dgm:pt modelId="{66064396-4104-4B1B-9902-B47C728CDD21}" type="parTrans" cxnId="{D3B65A1B-D67E-47F2-B8E4-2D99B16AB9DA}">
      <dgm:prSet/>
      <dgm:spPr/>
      <dgm:t>
        <a:bodyPr/>
        <a:lstStyle/>
        <a:p>
          <a:endParaRPr lang="en-US"/>
        </a:p>
      </dgm:t>
    </dgm:pt>
    <dgm:pt modelId="{34B8D283-C11C-4CCD-A5F8-18644F04FA14}" type="sibTrans" cxnId="{D3B65A1B-D67E-47F2-B8E4-2D99B16AB9DA}">
      <dgm:prSet/>
      <dgm:spPr/>
      <dgm:t>
        <a:bodyPr/>
        <a:lstStyle/>
        <a:p>
          <a:endParaRPr lang="en-US"/>
        </a:p>
      </dgm:t>
    </dgm:pt>
    <dgm:pt modelId="{3FEC4551-1DCE-4597-BB19-BA08C3291C14}">
      <dgm:prSet phldrT="[Text]" phldr="0"/>
      <dgm:spPr/>
      <dgm:t>
        <a:bodyPr/>
        <a:lstStyle/>
        <a:p>
          <a:pPr rtl="0"/>
          <a:r>
            <a:rPr lang="en-US">
              <a:latin typeface="Arial Black" panose="020B0A04020102020204"/>
            </a:rPr>
            <a:t>Lower Performance</a:t>
          </a:r>
          <a:endParaRPr lang="en-US"/>
        </a:p>
      </dgm:t>
    </dgm:pt>
    <dgm:pt modelId="{C29BE8D5-6FBC-4832-92EC-E74873D37610}" type="parTrans" cxnId="{751C2316-2357-4150-AA4B-9ED83DB31EAC}">
      <dgm:prSet/>
      <dgm:spPr/>
      <dgm:t>
        <a:bodyPr/>
        <a:lstStyle/>
        <a:p>
          <a:endParaRPr lang="en-US"/>
        </a:p>
      </dgm:t>
    </dgm:pt>
    <dgm:pt modelId="{A8797AF1-B3BF-4C17-B142-8826666D251E}" type="sibTrans" cxnId="{751C2316-2357-4150-AA4B-9ED83DB31EAC}">
      <dgm:prSet/>
      <dgm:spPr/>
      <dgm:t>
        <a:bodyPr/>
        <a:lstStyle/>
        <a:p>
          <a:endParaRPr lang="en-US"/>
        </a:p>
      </dgm:t>
    </dgm:pt>
    <dgm:pt modelId="{D4FC2762-EFCA-4EA8-9D02-294730C57927}">
      <dgm:prSet phldrT="[Text]" phldr="0"/>
      <dgm:spPr/>
      <dgm:t>
        <a:bodyPr/>
        <a:lstStyle/>
        <a:p>
          <a:pPr rtl="0"/>
          <a:r>
            <a:rPr lang="en-US">
              <a:latin typeface="Arial Black" panose="020B0A04020102020204"/>
            </a:rPr>
            <a:t>Increased absenteeism</a:t>
          </a:r>
          <a:endParaRPr lang="en-US"/>
        </a:p>
      </dgm:t>
    </dgm:pt>
    <dgm:pt modelId="{08FBADB3-1AD1-40F4-B874-E3A771BE9B6A}" type="parTrans" cxnId="{6D91161B-1680-43DD-B93B-A5F154C73ED3}">
      <dgm:prSet/>
      <dgm:spPr/>
      <dgm:t>
        <a:bodyPr/>
        <a:lstStyle/>
        <a:p>
          <a:endParaRPr lang="en-US"/>
        </a:p>
      </dgm:t>
    </dgm:pt>
    <dgm:pt modelId="{D1C3CAF1-6777-495C-B055-094535685EBA}" type="sibTrans" cxnId="{6D91161B-1680-43DD-B93B-A5F154C73ED3}">
      <dgm:prSet/>
      <dgm:spPr/>
      <dgm:t>
        <a:bodyPr/>
        <a:lstStyle/>
        <a:p>
          <a:endParaRPr lang="en-US"/>
        </a:p>
      </dgm:t>
    </dgm:pt>
    <dgm:pt modelId="{9AFA05EF-ACE3-4D83-8FD1-D7F082E66D4C}">
      <dgm:prSet phldrT="[Text]" phldr="0"/>
      <dgm:spPr/>
      <dgm:t>
        <a:bodyPr/>
        <a:lstStyle/>
        <a:p>
          <a:pPr rtl="0"/>
          <a:r>
            <a:rPr lang="en-US">
              <a:latin typeface="Arial Black" panose="020B0A04020102020204"/>
            </a:rPr>
            <a:t>Lower academic achievement</a:t>
          </a:r>
          <a:endParaRPr lang="en-US"/>
        </a:p>
      </dgm:t>
    </dgm:pt>
    <dgm:pt modelId="{78B2F306-05B9-4060-B08E-6369B3E13A23}" type="parTrans" cxnId="{CA7F59FF-C812-4A8F-A3D5-2D44D7A07624}">
      <dgm:prSet/>
      <dgm:spPr/>
      <dgm:t>
        <a:bodyPr/>
        <a:lstStyle/>
        <a:p>
          <a:endParaRPr lang="en-US"/>
        </a:p>
      </dgm:t>
    </dgm:pt>
    <dgm:pt modelId="{FF0E49E7-973D-4228-81EF-AB3FBE97971E}" type="sibTrans" cxnId="{CA7F59FF-C812-4A8F-A3D5-2D44D7A07624}">
      <dgm:prSet/>
      <dgm:spPr/>
      <dgm:t>
        <a:bodyPr/>
        <a:lstStyle/>
        <a:p>
          <a:endParaRPr lang="en-US"/>
        </a:p>
      </dgm:t>
    </dgm:pt>
    <dgm:pt modelId="{B3A3C582-BB5F-442E-A31D-51955B2F437A}">
      <dgm:prSet phldrT="[Text]" phldr="0"/>
      <dgm:spPr/>
      <dgm:t>
        <a:bodyPr/>
        <a:lstStyle/>
        <a:p>
          <a:pPr rtl="0"/>
          <a:r>
            <a:rPr lang="en-US">
              <a:latin typeface="Arial Black" panose="020B0A04020102020204"/>
            </a:rPr>
            <a:t>Fewer Opportunities</a:t>
          </a:r>
          <a:endParaRPr lang="en-US"/>
        </a:p>
      </dgm:t>
    </dgm:pt>
    <dgm:pt modelId="{33D16BF5-C4FB-4211-9394-51D3E9C85143}" type="parTrans" cxnId="{DA3DECB0-88C5-485C-B908-8AE8AF3006D2}">
      <dgm:prSet/>
      <dgm:spPr/>
      <dgm:t>
        <a:bodyPr/>
        <a:lstStyle/>
        <a:p>
          <a:endParaRPr lang="en-US"/>
        </a:p>
      </dgm:t>
    </dgm:pt>
    <dgm:pt modelId="{AAAD74F1-5E27-4A4C-B30A-63A89D0993AE}" type="sibTrans" cxnId="{DA3DECB0-88C5-485C-B908-8AE8AF3006D2}">
      <dgm:prSet/>
      <dgm:spPr/>
      <dgm:t>
        <a:bodyPr/>
        <a:lstStyle/>
        <a:p>
          <a:endParaRPr lang="en-US"/>
        </a:p>
      </dgm:t>
    </dgm:pt>
    <dgm:pt modelId="{B39BBD48-D8C1-4419-BCAE-691C7EDDF1D4}">
      <dgm:prSet phldrT="[Text]" phldr="0"/>
      <dgm:spPr/>
      <dgm:t>
        <a:bodyPr/>
        <a:lstStyle/>
        <a:p>
          <a:pPr rtl="0"/>
          <a:r>
            <a:rPr lang="en-US">
              <a:latin typeface="Arial Black" panose="020B0A04020102020204"/>
            </a:rPr>
            <a:t>Educational/Extracurricular</a:t>
          </a:r>
        </a:p>
      </dgm:t>
    </dgm:pt>
    <dgm:pt modelId="{9A235C41-F509-491D-9375-3D282F7EDA11}" type="parTrans" cxnId="{E9B72141-27F7-4B81-B1BF-1588550B7068}">
      <dgm:prSet/>
      <dgm:spPr/>
      <dgm:t>
        <a:bodyPr/>
        <a:lstStyle/>
        <a:p>
          <a:endParaRPr lang="en-US"/>
        </a:p>
      </dgm:t>
    </dgm:pt>
    <dgm:pt modelId="{FFDC08ED-BAE1-495B-902B-805EBF725114}" type="sibTrans" cxnId="{E9B72141-27F7-4B81-B1BF-1588550B7068}">
      <dgm:prSet/>
      <dgm:spPr/>
      <dgm:t>
        <a:bodyPr/>
        <a:lstStyle/>
        <a:p>
          <a:endParaRPr lang="en-US"/>
        </a:p>
      </dgm:t>
    </dgm:pt>
    <dgm:pt modelId="{BB5018D0-A035-40D9-807C-35D365495F4C}">
      <dgm:prSet phldrT="[Text]" phldr="0"/>
      <dgm:spPr/>
      <dgm:t>
        <a:bodyPr/>
        <a:lstStyle/>
        <a:p>
          <a:pPr rtl="0"/>
          <a:r>
            <a:rPr lang="en-US">
              <a:latin typeface="Arial Black" panose="020B0A04020102020204"/>
            </a:rPr>
            <a:t>Less likely to pursue post- secondary education</a:t>
          </a:r>
        </a:p>
      </dgm:t>
    </dgm:pt>
    <dgm:pt modelId="{B3D4E213-B000-4330-9986-D3C9512A1241}" type="parTrans" cxnId="{3A1668E3-8A54-4D7D-B5B0-4434EAD40E29}">
      <dgm:prSet/>
      <dgm:spPr/>
      <dgm:t>
        <a:bodyPr/>
        <a:lstStyle/>
        <a:p>
          <a:endParaRPr lang="en-US"/>
        </a:p>
      </dgm:t>
    </dgm:pt>
    <dgm:pt modelId="{D11C0ADF-701C-4A9D-ADF9-3830000BECB9}" type="sibTrans" cxnId="{3A1668E3-8A54-4D7D-B5B0-4434EAD40E29}">
      <dgm:prSet/>
      <dgm:spPr/>
      <dgm:t>
        <a:bodyPr/>
        <a:lstStyle/>
        <a:p>
          <a:endParaRPr lang="en-US"/>
        </a:p>
      </dgm:t>
    </dgm:pt>
    <dgm:pt modelId="{752E2BC1-D8C2-4255-BE10-6429FDE4AC2F}" type="pres">
      <dgm:prSet presAssocID="{78C7D4AF-B8BD-471D-96A2-0E946D4D377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9B8657-1EEC-4483-B63A-E73EE6DF2299}" type="pres">
      <dgm:prSet presAssocID="{B3A3C582-BB5F-442E-A31D-51955B2F437A}" presName="boxAndChildren" presStyleCnt="0"/>
      <dgm:spPr/>
    </dgm:pt>
    <dgm:pt modelId="{1BB2216A-45F3-4C93-B7A2-8338F37B74FE}" type="pres">
      <dgm:prSet presAssocID="{B3A3C582-BB5F-442E-A31D-51955B2F437A}" presName="parentTextBox" presStyleLbl="node1" presStyleIdx="0" presStyleCnt="3"/>
      <dgm:spPr/>
      <dgm:t>
        <a:bodyPr/>
        <a:lstStyle/>
        <a:p>
          <a:endParaRPr lang="en-US"/>
        </a:p>
      </dgm:t>
    </dgm:pt>
    <dgm:pt modelId="{69108D32-B500-4784-8348-F47B481FB634}" type="pres">
      <dgm:prSet presAssocID="{B3A3C582-BB5F-442E-A31D-51955B2F437A}" presName="entireBox" presStyleLbl="node1" presStyleIdx="0" presStyleCnt="3"/>
      <dgm:spPr/>
      <dgm:t>
        <a:bodyPr/>
        <a:lstStyle/>
        <a:p>
          <a:endParaRPr lang="en-US"/>
        </a:p>
      </dgm:t>
    </dgm:pt>
    <dgm:pt modelId="{5E095E29-9629-4B52-80D6-229C65713389}" type="pres">
      <dgm:prSet presAssocID="{B3A3C582-BB5F-442E-A31D-51955B2F437A}" presName="descendantBox" presStyleCnt="0"/>
      <dgm:spPr/>
    </dgm:pt>
    <dgm:pt modelId="{EF3C9165-556E-4388-80A8-13A4BA5C1450}" type="pres">
      <dgm:prSet presAssocID="{B39BBD48-D8C1-4419-BCAE-691C7EDDF1D4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6E2A52-5E77-4DEF-88A2-A2EF0C53929F}" type="pres">
      <dgm:prSet presAssocID="{BB5018D0-A035-40D9-807C-35D365495F4C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79DA9D-6C12-49AE-BC5F-1D8676DE2ACB}" type="pres">
      <dgm:prSet presAssocID="{A8797AF1-B3BF-4C17-B142-8826666D251E}" presName="sp" presStyleCnt="0"/>
      <dgm:spPr/>
    </dgm:pt>
    <dgm:pt modelId="{089C7C60-CCC1-4FDB-8B9A-BB40CE9F9ED6}" type="pres">
      <dgm:prSet presAssocID="{3FEC4551-1DCE-4597-BB19-BA08C3291C14}" presName="arrowAndChildren" presStyleCnt="0"/>
      <dgm:spPr/>
    </dgm:pt>
    <dgm:pt modelId="{7B14B3D7-C057-42DF-8DB2-D919E025F950}" type="pres">
      <dgm:prSet presAssocID="{3FEC4551-1DCE-4597-BB19-BA08C3291C14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897D052B-DC91-4EE3-A1D4-366079D08A4B}" type="pres">
      <dgm:prSet presAssocID="{3FEC4551-1DCE-4597-BB19-BA08C3291C14}" presName="arrow" presStyleLbl="node1" presStyleIdx="1" presStyleCnt="3"/>
      <dgm:spPr/>
      <dgm:t>
        <a:bodyPr/>
        <a:lstStyle/>
        <a:p>
          <a:endParaRPr lang="en-US"/>
        </a:p>
      </dgm:t>
    </dgm:pt>
    <dgm:pt modelId="{ED0C757D-7535-4465-84C9-E16DCFC467FE}" type="pres">
      <dgm:prSet presAssocID="{3FEC4551-1DCE-4597-BB19-BA08C3291C14}" presName="descendantArrow" presStyleCnt="0"/>
      <dgm:spPr/>
    </dgm:pt>
    <dgm:pt modelId="{DEB63162-1BA9-4B60-B9F8-62E431147C0A}" type="pres">
      <dgm:prSet presAssocID="{D4FC2762-EFCA-4EA8-9D02-294730C57927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555CA2-AFC5-4B46-964C-79942E012B20}" type="pres">
      <dgm:prSet presAssocID="{9AFA05EF-ACE3-4D83-8FD1-D7F082E66D4C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0CDF5E-32E5-49AE-8A96-11737443C546}" type="pres">
      <dgm:prSet presAssocID="{EFC55ACE-A4A0-4345-9601-8BC2FFEB0507}" presName="sp" presStyleCnt="0"/>
      <dgm:spPr/>
    </dgm:pt>
    <dgm:pt modelId="{943B4BEC-8729-4348-A4DC-D56F9A29D70E}" type="pres">
      <dgm:prSet presAssocID="{014EAE21-8978-40F8-97E6-A6FF1214F8EB}" presName="arrowAndChildren" presStyleCnt="0"/>
      <dgm:spPr/>
    </dgm:pt>
    <dgm:pt modelId="{0A2F8144-2B96-4F06-90E3-935F0946C367}" type="pres">
      <dgm:prSet presAssocID="{014EAE21-8978-40F8-97E6-A6FF1214F8EB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B030B4FB-F765-41FD-99F4-780A12ACC5DB}" type="pres">
      <dgm:prSet presAssocID="{014EAE21-8978-40F8-97E6-A6FF1214F8EB}" presName="arrow" presStyleLbl="node1" presStyleIdx="2" presStyleCnt="3"/>
      <dgm:spPr/>
      <dgm:t>
        <a:bodyPr/>
        <a:lstStyle/>
        <a:p>
          <a:endParaRPr lang="en-US"/>
        </a:p>
      </dgm:t>
    </dgm:pt>
    <dgm:pt modelId="{C45C0E16-77A1-4B1E-9F68-D60608E91188}" type="pres">
      <dgm:prSet presAssocID="{014EAE21-8978-40F8-97E6-A6FF1214F8EB}" presName="descendantArrow" presStyleCnt="0"/>
      <dgm:spPr/>
    </dgm:pt>
    <dgm:pt modelId="{B25AB27A-F915-43D6-BFD1-FFF3A21DC39C}" type="pres">
      <dgm:prSet presAssocID="{D387D8FC-19A9-4A16-86D8-B7B0FC9156B3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81CCE5-4FC3-4E3B-8776-5C66F59EBB06}" type="pres">
      <dgm:prSet presAssocID="{8AA84D8A-FDCC-4004-9B6D-7F8C53AB90A7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2F0E3C8-2854-41F5-A6F1-FB240D10E013}" type="presOf" srcId="{014EAE21-8978-40F8-97E6-A6FF1214F8EB}" destId="{0A2F8144-2B96-4F06-90E3-935F0946C367}" srcOrd="0" destOrd="0" presId="urn:microsoft.com/office/officeart/2005/8/layout/process4"/>
    <dgm:cxn modelId="{738EE5F4-F66D-4134-8BA6-AF3A85684950}" type="presOf" srcId="{D4FC2762-EFCA-4EA8-9D02-294730C57927}" destId="{DEB63162-1BA9-4B60-B9F8-62E431147C0A}" srcOrd="0" destOrd="0" presId="urn:microsoft.com/office/officeart/2005/8/layout/process4"/>
    <dgm:cxn modelId="{DA3DECB0-88C5-485C-B908-8AE8AF3006D2}" srcId="{78C7D4AF-B8BD-471D-96A2-0E946D4D377A}" destId="{B3A3C582-BB5F-442E-A31D-51955B2F437A}" srcOrd="2" destOrd="0" parTransId="{33D16BF5-C4FB-4211-9394-51D3E9C85143}" sibTransId="{AAAD74F1-5E27-4A4C-B30A-63A89D0993AE}"/>
    <dgm:cxn modelId="{16855AD4-8BC7-4F1F-992B-0D6E08180439}" type="presOf" srcId="{D387D8FC-19A9-4A16-86D8-B7B0FC9156B3}" destId="{B25AB27A-F915-43D6-BFD1-FFF3A21DC39C}" srcOrd="0" destOrd="0" presId="urn:microsoft.com/office/officeart/2005/8/layout/process4"/>
    <dgm:cxn modelId="{0E97A51C-4D30-4AA0-A67A-C69D68F3CD90}" type="presOf" srcId="{B39BBD48-D8C1-4419-BCAE-691C7EDDF1D4}" destId="{EF3C9165-556E-4388-80A8-13A4BA5C1450}" srcOrd="0" destOrd="0" presId="urn:microsoft.com/office/officeart/2005/8/layout/process4"/>
    <dgm:cxn modelId="{0C55E476-7F5C-44DF-AE28-2D78F07E77EF}" type="presOf" srcId="{B3A3C582-BB5F-442E-A31D-51955B2F437A}" destId="{1BB2216A-45F3-4C93-B7A2-8338F37B74FE}" srcOrd="0" destOrd="0" presId="urn:microsoft.com/office/officeart/2005/8/layout/process4"/>
    <dgm:cxn modelId="{08C3B0C6-9CD2-4096-9CA5-EFC10F5DBB12}" type="presOf" srcId="{3FEC4551-1DCE-4597-BB19-BA08C3291C14}" destId="{7B14B3D7-C057-42DF-8DB2-D919E025F950}" srcOrd="0" destOrd="0" presId="urn:microsoft.com/office/officeart/2005/8/layout/process4"/>
    <dgm:cxn modelId="{751C2316-2357-4150-AA4B-9ED83DB31EAC}" srcId="{78C7D4AF-B8BD-471D-96A2-0E946D4D377A}" destId="{3FEC4551-1DCE-4597-BB19-BA08C3291C14}" srcOrd="1" destOrd="0" parTransId="{C29BE8D5-6FBC-4832-92EC-E74873D37610}" sibTransId="{A8797AF1-B3BF-4C17-B142-8826666D251E}"/>
    <dgm:cxn modelId="{1A39D99F-7986-42C7-845E-DB1D42072F4F}" srcId="{014EAE21-8978-40F8-97E6-A6FF1214F8EB}" destId="{D387D8FC-19A9-4A16-86D8-B7B0FC9156B3}" srcOrd="0" destOrd="0" parTransId="{EBC47DD8-56BC-47BA-91AB-FDBF0A3A287E}" sibTransId="{BBAC3A3B-325E-4239-B102-217EB9C229BB}"/>
    <dgm:cxn modelId="{0F8AD705-F91D-47C8-BEC2-C644EA1E1B3C}" type="presOf" srcId="{B3A3C582-BB5F-442E-A31D-51955B2F437A}" destId="{69108D32-B500-4784-8348-F47B481FB634}" srcOrd="1" destOrd="0" presId="urn:microsoft.com/office/officeart/2005/8/layout/process4"/>
    <dgm:cxn modelId="{82F27596-7F3F-43F4-B915-54B19456E8DC}" type="presOf" srcId="{78C7D4AF-B8BD-471D-96A2-0E946D4D377A}" destId="{752E2BC1-D8C2-4255-BE10-6429FDE4AC2F}" srcOrd="0" destOrd="0" presId="urn:microsoft.com/office/officeart/2005/8/layout/process4"/>
    <dgm:cxn modelId="{3A1668E3-8A54-4D7D-B5B0-4434EAD40E29}" srcId="{B3A3C582-BB5F-442E-A31D-51955B2F437A}" destId="{BB5018D0-A035-40D9-807C-35D365495F4C}" srcOrd="1" destOrd="0" parTransId="{B3D4E213-B000-4330-9986-D3C9512A1241}" sibTransId="{D11C0ADF-701C-4A9D-ADF9-3830000BECB9}"/>
    <dgm:cxn modelId="{54976180-D264-4E95-9183-92B4CE9D6018}" type="presOf" srcId="{014EAE21-8978-40F8-97E6-A6FF1214F8EB}" destId="{B030B4FB-F765-41FD-99F4-780A12ACC5DB}" srcOrd="1" destOrd="0" presId="urn:microsoft.com/office/officeart/2005/8/layout/process4"/>
    <dgm:cxn modelId="{06A8D571-A6C6-4A11-9C70-C522697C1C23}" type="presOf" srcId="{BB5018D0-A035-40D9-807C-35D365495F4C}" destId="{416E2A52-5E77-4DEF-88A2-A2EF0C53929F}" srcOrd="0" destOrd="0" presId="urn:microsoft.com/office/officeart/2005/8/layout/process4"/>
    <dgm:cxn modelId="{8952DD1A-15E5-426D-813F-EFAE18D154A6}" type="presOf" srcId="{8AA84D8A-FDCC-4004-9B6D-7F8C53AB90A7}" destId="{AB81CCE5-4FC3-4E3B-8776-5C66F59EBB06}" srcOrd="0" destOrd="0" presId="urn:microsoft.com/office/officeart/2005/8/layout/process4"/>
    <dgm:cxn modelId="{72DE8029-B6A4-4BA5-B925-A9A6D76797CD}" type="presOf" srcId="{9AFA05EF-ACE3-4D83-8FD1-D7F082E66D4C}" destId="{47555CA2-AFC5-4B46-964C-79942E012B20}" srcOrd="0" destOrd="0" presId="urn:microsoft.com/office/officeart/2005/8/layout/process4"/>
    <dgm:cxn modelId="{48510DB6-EE03-47AB-B96D-F2C99D265282}" type="presOf" srcId="{3FEC4551-1DCE-4597-BB19-BA08C3291C14}" destId="{897D052B-DC91-4EE3-A1D4-366079D08A4B}" srcOrd="1" destOrd="0" presId="urn:microsoft.com/office/officeart/2005/8/layout/process4"/>
    <dgm:cxn modelId="{5672DAB9-042B-46CE-B802-9B91B20CA033}" srcId="{78C7D4AF-B8BD-471D-96A2-0E946D4D377A}" destId="{014EAE21-8978-40F8-97E6-A6FF1214F8EB}" srcOrd="0" destOrd="0" parTransId="{BB5B4774-4AD6-48C4-A1A7-DC2D086625DF}" sibTransId="{EFC55ACE-A4A0-4345-9601-8BC2FFEB0507}"/>
    <dgm:cxn modelId="{CA7F59FF-C812-4A8F-A3D5-2D44D7A07624}" srcId="{3FEC4551-1DCE-4597-BB19-BA08C3291C14}" destId="{9AFA05EF-ACE3-4D83-8FD1-D7F082E66D4C}" srcOrd="1" destOrd="0" parTransId="{78B2F306-05B9-4060-B08E-6369B3E13A23}" sibTransId="{FF0E49E7-973D-4228-81EF-AB3FBE97971E}"/>
    <dgm:cxn modelId="{6D91161B-1680-43DD-B93B-A5F154C73ED3}" srcId="{3FEC4551-1DCE-4597-BB19-BA08C3291C14}" destId="{D4FC2762-EFCA-4EA8-9D02-294730C57927}" srcOrd="0" destOrd="0" parTransId="{08FBADB3-1AD1-40F4-B874-E3A771BE9B6A}" sibTransId="{D1C3CAF1-6777-495C-B055-094535685EBA}"/>
    <dgm:cxn modelId="{D3B65A1B-D67E-47F2-B8E4-2D99B16AB9DA}" srcId="{014EAE21-8978-40F8-97E6-A6FF1214F8EB}" destId="{8AA84D8A-FDCC-4004-9B6D-7F8C53AB90A7}" srcOrd="1" destOrd="0" parTransId="{66064396-4104-4B1B-9902-B47C728CDD21}" sibTransId="{34B8D283-C11C-4CCD-A5F8-18644F04FA14}"/>
    <dgm:cxn modelId="{E9B72141-27F7-4B81-B1BF-1588550B7068}" srcId="{B3A3C582-BB5F-442E-A31D-51955B2F437A}" destId="{B39BBD48-D8C1-4419-BCAE-691C7EDDF1D4}" srcOrd="0" destOrd="0" parTransId="{9A235C41-F509-491D-9375-3D282F7EDA11}" sibTransId="{FFDC08ED-BAE1-495B-902B-805EBF725114}"/>
    <dgm:cxn modelId="{E97B0C21-A15A-4320-A288-BBF5C61D7C23}" type="presParOf" srcId="{752E2BC1-D8C2-4255-BE10-6429FDE4AC2F}" destId="{FE9B8657-1EEC-4483-B63A-E73EE6DF2299}" srcOrd="0" destOrd="0" presId="urn:microsoft.com/office/officeart/2005/8/layout/process4"/>
    <dgm:cxn modelId="{4058AB64-4C18-4F2C-842E-57CC28EBB6F9}" type="presParOf" srcId="{FE9B8657-1EEC-4483-B63A-E73EE6DF2299}" destId="{1BB2216A-45F3-4C93-B7A2-8338F37B74FE}" srcOrd="0" destOrd="0" presId="urn:microsoft.com/office/officeart/2005/8/layout/process4"/>
    <dgm:cxn modelId="{9088038F-3BC2-414B-8114-C535D579E798}" type="presParOf" srcId="{FE9B8657-1EEC-4483-B63A-E73EE6DF2299}" destId="{69108D32-B500-4784-8348-F47B481FB634}" srcOrd="1" destOrd="0" presId="urn:microsoft.com/office/officeart/2005/8/layout/process4"/>
    <dgm:cxn modelId="{73E1F490-E3C2-489D-AAFE-1C7C3CA3EAF3}" type="presParOf" srcId="{FE9B8657-1EEC-4483-B63A-E73EE6DF2299}" destId="{5E095E29-9629-4B52-80D6-229C65713389}" srcOrd="2" destOrd="0" presId="urn:microsoft.com/office/officeart/2005/8/layout/process4"/>
    <dgm:cxn modelId="{07FEE7DC-E895-43A6-A208-71F1962A2386}" type="presParOf" srcId="{5E095E29-9629-4B52-80D6-229C65713389}" destId="{EF3C9165-556E-4388-80A8-13A4BA5C1450}" srcOrd="0" destOrd="0" presId="urn:microsoft.com/office/officeart/2005/8/layout/process4"/>
    <dgm:cxn modelId="{5303AF29-4184-4175-99FB-9C7A2DD3FC54}" type="presParOf" srcId="{5E095E29-9629-4B52-80D6-229C65713389}" destId="{416E2A52-5E77-4DEF-88A2-A2EF0C53929F}" srcOrd="1" destOrd="0" presId="urn:microsoft.com/office/officeart/2005/8/layout/process4"/>
    <dgm:cxn modelId="{7B7E0971-FF44-4A72-9216-6CF4BD788F9D}" type="presParOf" srcId="{752E2BC1-D8C2-4255-BE10-6429FDE4AC2F}" destId="{0E79DA9D-6C12-49AE-BC5F-1D8676DE2ACB}" srcOrd="1" destOrd="0" presId="urn:microsoft.com/office/officeart/2005/8/layout/process4"/>
    <dgm:cxn modelId="{A5101D9B-D0E3-4B02-A72D-72CB97B874B1}" type="presParOf" srcId="{752E2BC1-D8C2-4255-BE10-6429FDE4AC2F}" destId="{089C7C60-CCC1-4FDB-8B9A-BB40CE9F9ED6}" srcOrd="2" destOrd="0" presId="urn:microsoft.com/office/officeart/2005/8/layout/process4"/>
    <dgm:cxn modelId="{B203C0EE-9E19-474C-9804-04E77875C966}" type="presParOf" srcId="{089C7C60-CCC1-4FDB-8B9A-BB40CE9F9ED6}" destId="{7B14B3D7-C057-42DF-8DB2-D919E025F950}" srcOrd="0" destOrd="0" presId="urn:microsoft.com/office/officeart/2005/8/layout/process4"/>
    <dgm:cxn modelId="{87858DB3-22C2-425F-A9F5-81C5D3C451EB}" type="presParOf" srcId="{089C7C60-CCC1-4FDB-8B9A-BB40CE9F9ED6}" destId="{897D052B-DC91-4EE3-A1D4-366079D08A4B}" srcOrd="1" destOrd="0" presId="urn:microsoft.com/office/officeart/2005/8/layout/process4"/>
    <dgm:cxn modelId="{A3922D07-D432-4DF2-B5B5-A45E2D44A4C1}" type="presParOf" srcId="{089C7C60-CCC1-4FDB-8B9A-BB40CE9F9ED6}" destId="{ED0C757D-7535-4465-84C9-E16DCFC467FE}" srcOrd="2" destOrd="0" presId="urn:microsoft.com/office/officeart/2005/8/layout/process4"/>
    <dgm:cxn modelId="{B9DEF6F5-D2D6-40E2-80AC-78F3FE6181C0}" type="presParOf" srcId="{ED0C757D-7535-4465-84C9-E16DCFC467FE}" destId="{DEB63162-1BA9-4B60-B9F8-62E431147C0A}" srcOrd="0" destOrd="0" presId="urn:microsoft.com/office/officeart/2005/8/layout/process4"/>
    <dgm:cxn modelId="{01997101-36A7-4305-90DB-572AEFF91054}" type="presParOf" srcId="{ED0C757D-7535-4465-84C9-E16DCFC467FE}" destId="{47555CA2-AFC5-4B46-964C-79942E012B20}" srcOrd="1" destOrd="0" presId="urn:microsoft.com/office/officeart/2005/8/layout/process4"/>
    <dgm:cxn modelId="{6A572593-AB8A-4635-BBB8-58A4B47761BA}" type="presParOf" srcId="{752E2BC1-D8C2-4255-BE10-6429FDE4AC2F}" destId="{780CDF5E-32E5-49AE-8A96-11737443C546}" srcOrd="3" destOrd="0" presId="urn:microsoft.com/office/officeart/2005/8/layout/process4"/>
    <dgm:cxn modelId="{92B117A0-302D-457B-A0DD-7A6E71B07897}" type="presParOf" srcId="{752E2BC1-D8C2-4255-BE10-6429FDE4AC2F}" destId="{943B4BEC-8729-4348-A4DC-D56F9A29D70E}" srcOrd="4" destOrd="0" presId="urn:microsoft.com/office/officeart/2005/8/layout/process4"/>
    <dgm:cxn modelId="{88EE20A2-91CA-4715-9D38-42AECB5D9904}" type="presParOf" srcId="{943B4BEC-8729-4348-A4DC-D56F9A29D70E}" destId="{0A2F8144-2B96-4F06-90E3-935F0946C367}" srcOrd="0" destOrd="0" presId="urn:microsoft.com/office/officeart/2005/8/layout/process4"/>
    <dgm:cxn modelId="{5ED3A207-37CA-4FC8-8439-DD02628C2453}" type="presParOf" srcId="{943B4BEC-8729-4348-A4DC-D56F9A29D70E}" destId="{B030B4FB-F765-41FD-99F4-780A12ACC5DB}" srcOrd="1" destOrd="0" presId="urn:microsoft.com/office/officeart/2005/8/layout/process4"/>
    <dgm:cxn modelId="{4BAC008B-68A3-4B5E-9D69-6BB497B572B6}" type="presParOf" srcId="{943B4BEC-8729-4348-A4DC-D56F9A29D70E}" destId="{C45C0E16-77A1-4B1E-9F68-D60608E91188}" srcOrd="2" destOrd="0" presId="urn:microsoft.com/office/officeart/2005/8/layout/process4"/>
    <dgm:cxn modelId="{90F9C2A3-1463-4ECF-AB9E-6306FA13DBC7}" type="presParOf" srcId="{C45C0E16-77A1-4B1E-9F68-D60608E91188}" destId="{B25AB27A-F915-43D6-BFD1-FFF3A21DC39C}" srcOrd="0" destOrd="0" presId="urn:microsoft.com/office/officeart/2005/8/layout/process4"/>
    <dgm:cxn modelId="{B98E1CD4-5AEC-421A-BF03-8A88CB03C3D7}" type="presParOf" srcId="{C45C0E16-77A1-4B1E-9F68-D60608E91188}" destId="{AB81CCE5-4FC3-4E3B-8776-5C66F59EBB06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A33A046-B8F5-4C9B-8ADD-56C82F90FE74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FDCC7A-737F-4481-A1EF-D9AAC57CAA29}" type="pres">
      <dgm:prSet presAssocID="{CA33A046-B8F5-4C9B-8ADD-56C82F90FE7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986251A4-830E-45B9-8FE7-C1A6E7E87B2B}" type="presOf" srcId="{CA33A046-B8F5-4C9B-8ADD-56C82F90FE74}" destId="{7AFDCC7A-737F-4481-A1EF-D9AAC57CAA2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A33A046-B8F5-4C9B-8ADD-56C82F90FE74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FDCC7A-737F-4481-A1EF-D9AAC57CAA29}" type="pres">
      <dgm:prSet presAssocID="{CA33A046-B8F5-4C9B-8ADD-56C82F90FE7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986251A4-830E-45B9-8FE7-C1A6E7E87B2B}" type="presOf" srcId="{CA33A046-B8F5-4C9B-8ADD-56C82F90FE74}" destId="{7AFDCC7A-737F-4481-A1EF-D9AAC57CAA2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8F40F02-44B3-4CCC-A9E9-431F288D26A1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DB5E2F-BED5-4D10-B733-9C12A7CD723E}">
      <dgm:prSet phldrT="[Text]" custT="1"/>
      <dgm:spPr/>
      <dgm:t>
        <a:bodyPr/>
        <a:lstStyle/>
        <a:p>
          <a:r>
            <a:rPr lang="en-US" sz="2000" b="0">
              <a:latin typeface="+mn-lt"/>
              <a:cs typeface="Times New Roman" pitchFamily="18" charset="0"/>
            </a:rPr>
            <a:t>Confronting bullying</a:t>
          </a:r>
        </a:p>
      </dgm:t>
    </dgm:pt>
    <dgm:pt modelId="{580417EA-ECDE-4D46-A032-38E5699EC2CA}" type="parTrans" cxnId="{162E2054-FFEC-47BF-9B9A-B29B76237456}">
      <dgm:prSet/>
      <dgm:spPr/>
      <dgm:t>
        <a:bodyPr/>
        <a:lstStyle/>
        <a:p>
          <a:endParaRPr lang="en-US" sz="2000" b="0">
            <a:latin typeface="+mn-lt"/>
          </a:endParaRPr>
        </a:p>
      </dgm:t>
    </dgm:pt>
    <dgm:pt modelId="{D9F7231D-ECA7-4EB8-8D82-54AD5AD422A0}" type="sibTrans" cxnId="{162E2054-FFEC-47BF-9B9A-B29B76237456}">
      <dgm:prSet/>
      <dgm:spPr/>
      <dgm:t>
        <a:bodyPr/>
        <a:lstStyle/>
        <a:p>
          <a:endParaRPr lang="en-US" sz="2000" b="0">
            <a:latin typeface="+mn-lt"/>
          </a:endParaRPr>
        </a:p>
      </dgm:t>
    </dgm:pt>
    <dgm:pt modelId="{DAED5BB6-E7C5-4935-A47C-0B53E9B4D1F4}">
      <dgm:prSet phldrT="[Text]" custT="1"/>
      <dgm:spPr/>
      <dgm:t>
        <a:bodyPr/>
        <a:lstStyle/>
        <a:p>
          <a:r>
            <a:rPr lang="en-US" sz="2000" b="0">
              <a:latin typeface="+mn-lt"/>
              <a:cs typeface="Times New Roman" pitchFamily="18" charset="0"/>
            </a:rPr>
            <a:t>Addressing LGBTQ topics in classroom </a:t>
          </a:r>
        </a:p>
      </dgm:t>
    </dgm:pt>
    <dgm:pt modelId="{997463D4-1784-4B50-8405-B1EF41E6B218}" type="parTrans" cxnId="{3606164A-FA11-401A-A58E-9B738AB67C90}">
      <dgm:prSet/>
      <dgm:spPr/>
      <dgm:t>
        <a:bodyPr/>
        <a:lstStyle/>
        <a:p>
          <a:endParaRPr lang="en-US" sz="2000" b="0">
            <a:latin typeface="+mn-lt"/>
          </a:endParaRPr>
        </a:p>
      </dgm:t>
    </dgm:pt>
    <dgm:pt modelId="{FC2F4D01-13FE-45A0-9EE4-FD01925D4F4C}" type="sibTrans" cxnId="{3606164A-FA11-401A-A58E-9B738AB67C90}">
      <dgm:prSet/>
      <dgm:spPr/>
      <dgm:t>
        <a:bodyPr/>
        <a:lstStyle/>
        <a:p>
          <a:endParaRPr lang="en-US" sz="2000" b="0">
            <a:latin typeface="+mn-lt"/>
          </a:endParaRPr>
        </a:p>
      </dgm:t>
    </dgm:pt>
    <dgm:pt modelId="{9BB01D89-147B-4C48-91E6-DB2C60D38940}">
      <dgm:prSet phldrT="[Text]" custT="1"/>
      <dgm:spPr/>
      <dgm:t>
        <a:bodyPr/>
        <a:lstStyle/>
        <a:p>
          <a:r>
            <a:rPr lang="en-US" sz="2000" b="0">
              <a:latin typeface="+mn-lt"/>
              <a:cs typeface="Times New Roman" pitchFamily="18" charset="0"/>
            </a:rPr>
            <a:t>Being dismissive of derogatory comments</a:t>
          </a:r>
        </a:p>
      </dgm:t>
    </dgm:pt>
    <dgm:pt modelId="{513930CF-E4E6-41C7-96D9-931E48FBFF8B}" type="parTrans" cxnId="{4C550D7B-7799-437E-836D-18271A581880}">
      <dgm:prSet/>
      <dgm:spPr/>
      <dgm:t>
        <a:bodyPr/>
        <a:lstStyle/>
        <a:p>
          <a:endParaRPr lang="en-US" sz="2000" b="0">
            <a:latin typeface="+mn-lt"/>
          </a:endParaRPr>
        </a:p>
      </dgm:t>
    </dgm:pt>
    <dgm:pt modelId="{137DFE14-F01E-440A-9B9B-EE5E9AC3CC11}" type="sibTrans" cxnId="{4C550D7B-7799-437E-836D-18271A581880}">
      <dgm:prSet/>
      <dgm:spPr/>
      <dgm:t>
        <a:bodyPr/>
        <a:lstStyle/>
        <a:p>
          <a:endParaRPr lang="en-US" sz="2000" b="0">
            <a:latin typeface="+mn-lt"/>
          </a:endParaRPr>
        </a:p>
      </dgm:t>
    </dgm:pt>
    <dgm:pt modelId="{531030AD-02A0-4865-B478-72BE427D90DD}">
      <dgm:prSet phldrT="[Text]" custT="1"/>
      <dgm:spPr/>
      <dgm:t>
        <a:bodyPr/>
        <a:lstStyle/>
        <a:p>
          <a:r>
            <a:rPr lang="en-US" sz="2000" b="0">
              <a:latin typeface="+mn-lt"/>
              <a:cs typeface="Times New Roman" pitchFamily="18" charset="0"/>
            </a:rPr>
            <a:t>Not calling out slurs in classroom</a:t>
          </a:r>
        </a:p>
      </dgm:t>
    </dgm:pt>
    <dgm:pt modelId="{F83E9BAC-F16B-40B2-81AF-D97997B3E35F}" type="parTrans" cxnId="{B02459A1-B2C9-426C-95F8-7AA82259B6FD}">
      <dgm:prSet/>
      <dgm:spPr/>
      <dgm:t>
        <a:bodyPr/>
        <a:lstStyle/>
        <a:p>
          <a:endParaRPr lang="en-US" sz="2000" b="0">
            <a:latin typeface="+mn-lt"/>
          </a:endParaRPr>
        </a:p>
      </dgm:t>
    </dgm:pt>
    <dgm:pt modelId="{302F70DB-748E-42CD-B319-F48CF19286A1}" type="sibTrans" cxnId="{B02459A1-B2C9-426C-95F8-7AA82259B6FD}">
      <dgm:prSet/>
      <dgm:spPr/>
      <dgm:t>
        <a:bodyPr/>
        <a:lstStyle/>
        <a:p>
          <a:endParaRPr lang="en-US" sz="2000" b="0">
            <a:latin typeface="+mn-lt"/>
          </a:endParaRPr>
        </a:p>
      </dgm:t>
    </dgm:pt>
    <dgm:pt modelId="{6D2606EC-5159-4C41-9FCD-47AA7499A7AE}">
      <dgm:prSet phldrT="[Text]" custT="1"/>
      <dgm:spPr/>
      <dgm:t>
        <a:bodyPr/>
        <a:lstStyle/>
        <a:p>
          <a:r>
            <a:rPr lang="en-US" sz="2000" b="0">
              <a:latin typeface="+mn-lt"/>
              <a:cs typeface="Times New Roman" pitchFamily="18" charset="0"/>
            </a:rPr>
            <a:t>Excluding </a:t>
          </a:r>
        </a:p>
        <a:p>
          <a:r>
            <a:rPr lang="en-US" sz="2000" b="0">
              <a:latin typeface="+mn-lt"/>
              <a:cs typeface="Times New Roman" pitchFamily="18" charset="0"/>
            </a:rPr>
            <a:t> LGBTQ topics in classroom</a:t>
          </a:r>
        </a:p>
      </dgm:t>
    </dgm:pt>
    <dgm:pt modelId="{A64AC53D-95D3-425C-9985-53892FF02537}" type="parTrans" cxnId="{AA5D89BC-54C6-44C7-992F-C869D761576F}">
      <dgm:prSet/>
      <dgm:spPr/>
      <dgm:t>
        <a:bodyPr/>
        <a:lstStyle/>
        <a:p>
          <a:endParaRPr lang="en-US" sz="2000" b="0">
            <a:latin typeface="+mn-lt"/>
          </a:endParaRPr>
        </a:p>
      </dgm:t>
    </dgm:pt>
    <dgm:pt modelId="{FFBB2970-15C4-4AA8-A046-3F82540C3C3D}" type="sibTrans" cxnId="{AA5D89BC-54C6-44C7-992F-C869D761576F}">
      <dgm:prSet/>
      <dgm:spPr/>
      <dgm:t>
        <a:bodyPr/>
        <a:lstStyle/>
        <a:p>
          <a:endParaRPr lang="en-US" sz="2000" b="0">
            <a:latin typeface="+mn-lt"/>
          </a:endParaRPr>
        </a:p>
      </dgm:t>
    </dgm:pt>
    <dgm:pt modelId="{81EF2EEB-C368-44A5-A7E6-5A674F5ED1A6}" type="pres">
      <dgm:prSet presAssocID="{E8F40F02-44B3-4CCC-A9E9-431F288D26A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347663-F98F-4651-A356-775055918922}" type="pres">
      <dgm:prSet presAssocID="{C9DB5E2F-BED5-4D10-B733-9C12A7CD723E}" presName="node" presStyleLbl="node1" presStyleIdx="0" presStyleCnt="5" custScaleX="139606" custScaleY="113088" custRadScaleRad="97706" custRadScaleInc="219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F2E5F4-C378-4975-8C76-AABFA862920D}" type="pres">
      <dgm:prSet presAssocID="{C9DB5E2F-BED5-4D10-B733-9C12A7CD723E}" presName="spNode" presStyleCnt="0"/>
      <dgm:spPr/>
    </dgm:pt>
    <dgm:pt modelId="{36A1F83D-1C31-4273-85EF-7A790D62C728}" type="pres">
      <dgm:prSet presAssocID="{D9F7231D-ECA7-4EB8-8D82-54AD5AD422A0}" presName="sibTrans" presStyleLbl="sibTrans1D1" presStyleIdx="0" presStyleCnt="5"/>
      <dgm:spPr/>
      <dgm:t>
        <a:bodyPr/>
        <a:lstStyle/>
        <a:p>
          <a:endParaRPr lang="en-US"/>
        </a:p>
      </dgm:t>
    </dgm:pt>
    <dgm:pt modelId="{6690451F-287B-4470-AD11-B9E9669ACBE5}" type="pres">
      <dgm:prSet presAssocID="{DAED5BB6-E7C5-4935-A47C-0B53E9B4D1F4}" presName="node" presStyleLbl="node1" presStyleIdx="1" presStyleCnt="5" custScaleX="164153" custScaleY="126446" custRadScaleRad="103689" custRadScaleInc="240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6D249F-9438-484A-85D2-0E94FF733D43}" type="pres">
      <dgm:prSet presAssocID="{DAED5BB6-E7C5-4935-A47C-0B53E9B4D1F4}" presName="spNode" presStyleCnt="0"/>
      <dgm:spPr/>
    </dgm:pt>
    <dgm:pt modelId="{9CEA94C9-94CC-4A32-9290-711C774B34A7}" type="pres">
      <dgm:prSet presAssocID="{FC2F4D01-13FE-45A0-9EE4-FD01925D4F4C}" presName="sibTrans" presStyleLbl="sibTrans1D1" presStyleIdx="1" presStyleCnt="5"/>
      <dgm:spPr/>
      <dgm:t>
        <a:bodyPr/>
        <a:lstStyle/>
        <a:p>
          <a:endParaRPr lang="en-US"/>
        </a:p>
      </dgm:t>
    </dgm:pt>
    <dgm:pt modelId="{B55B35A9-D05E-438A-8D2E-3B963CEE465A}" type="pres">
      <dgm:prSet presAssocID="{9BB01D89-147B-4C48-91E6-DB2C60D38940}" presName="node" presStyleLbl="node1" presStyleIdx="2" presStyleCnt="5" custScaleX="194460" custScaleY="122805" custRadScaleRad="111208" custRadScaleInc="-773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F45C85-B8A8-4B16-BC0F-BAF7734188EA}" type="pres">
      <dgm:prSet presAssocID="{9BB01D89-147B-4C48-91E6-DB2C60D38940}" presName="spNode" presStyleCnt="0"/>
      <dgm:spPr/>
    </dgm:pt>
    <dgm:pt modelId="{66EF80EC-CCC7-4A2B-A740-B3097980A0AB}" type="pres">
      <dgm:prSet presAssocID="{137DFE14-F01E-440A-9B9B-EE5E9AC3CC11}" presName="sibTrans" presStyleLbl="sibTrans1D1" presStyleIdx="2" presStyleCnt="5"/>
      <dgm:spPr/>
      <dgm:t>
        <a:bodyPr/>
        <a:lstStyle/>
        <a:p>
          <a:endParaRPr lang="en-US"/>
        </a:p>
      </dgm:t>
    </dgm:pt>
    <dgm:pt modelId="{9B49141F-6D9F-4084-BB06-CCA323739407}" type="pres">
      <dgm:prSet presAssocID="{531030AD-02A0-4865-B478-72BE427D90DD}" presName="node" presStyleLbl="node1" presStyleIdx="3" presStyleCnt="5" custScaleX="184705" custScaleY="128277" custRadScaleRad="97866" custRadScaleInc="508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C5E73E-5485-4D55-B094-02728917F961}" type="pres">
      <dgm:prSet presAssocID="{531030AD-02A0-4865-B478-72BE427D90DD}" presName="spNode" presStyleCnt="0"/>
      <dgm:spPr/>
    </dgm:pt>
    <dgm:pt modelId="{55365DBC-5197-4CFE-859E-94509B26327B}" type="pres">
      <dgm:prSet presAssocID="{302F70DB-748E-42CD-B319-F48CF19286A1}" presName="sibTrans" presStyleLbl="sibTrans1D1" presStyleIdx="3" presStyleCnt="5"/>
      <dgm:spPr/>
      <dgm:t>
        <a:bodyPr/>
        <a:lstStyle/>
        <a:p>
          <a:endParaRPr lang="en-US"/>
        </a:p>
      </dgm:t>
    </dgm:pt>
    <dgm:pt modelId="{5C2ECD1D-143E-4BC5-98A0-E2082B4E0E34}" type="pres">
      <dgm:prSet presAssocID="{6D2606EC-5159-4C41-9FCD-47AA7499A7AE}" presName="node" presStyleLbl="node1" presStyleIdx="4" presStyleCnt="5" custScaleX="162798" custScaleY="133019" custRadScaleRad="90724" custRadScaleInc="-126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4A3EE9-1164-4FE7-A201-FCB6FE81E117}" type="pres">
      <dgm:prSet presAssocID="{6D2606EC-5159-4C41-9FCD-47AA7499A7AE}" presName="spNode" presStyleCnt="0"/>
      <dgm:spPr/>
    </dgm:pt>
    <dgm:pt modelId="{565D4F69-9185-4BB6-91D1-846CE897D8F1}" type="pres">
      <dgm:prSet presAssocID="{FFBB2970-15C4-4AA8-A046-3F82540C3C3D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AA5D89BC-54C6-44C7-992F-C869D761576F}" srcId="{E8F40F02-44B3-4CCC-A9E9-431F288D26A1}" destId="{6D2606EC-5159-4C41-9FCD-47AA7499A7AE}" srcOrd="4" destOrd="0" parTransId="{A64AC53D-95D3-425C-9985-53892FF02537}" sibTransId="{FFBB2970-15C4-4AA8-A046-3F82540C3C3D}"/>
    <dgm:cxn modelId="{4C550D7B-7799-437E-836D-18271A581880}" srcId="{E8F40F02-44B3-4CCC-A9E9-431F288D26A1}" destId="{9BB01D89-147B-4C48-91E6-DB2C60D38940}" srcOrd="2" destOrd="0" parTransId="{513930CF-E4E6-41C7-96D9-931E48FBFF8B}" sibTransId="{137DFE14-F01E-440A-9B9B-EE5E9AC3CC11}"/>
    <dgm:cxn modelId="{C3B5A384-F8C0-403C-9B48-4FEAC20EBE6D}" type="presOf" srcId="{6D2606EC-5159-4C41-9FCD-47AA7499A7AE}" destId="{5C2ECD1D-143E-4BC5-98A0-E2082B4E0E34}" srcOrd="0" destOrd="0" presId="urn:microsoft.com/office/officeart/2005/8/layout/cycle6"/>
    <dgm:cxn modelId="{0094E6D9-9B7A-4276-A7AA-FE0E474EDC25}" type="presOf" srcId="{FC2F4D01-13FE-45A0-9EE4-FD01925D4F4C}" destId="{9CEA94C9-94CC-4A32-9290-711C774B34A7}" srcOrd="0" destOrd="0" presId="urn:microsoft.com/office/officeart/2005/8/layout/cycle6"/>
    <dgm:cxn modelId="{3606164A-FA11-401A-A58E-9B738AB67C90}" srcId="{E8F40F02-44B3-4CCC-A9E9-431F288D26A1}" destId="{DAED5BB6-E7C5-4935-A47C-0B53E9B4D1F4}" srcOrd="1" destOrd="0" parTransId="{997463D4-1784-4B50-8405-B1EF41E6B218}" sibTransId="{FC2F4D01-13FE-45A0-9EE4-FD01925D4F4C}"/>
    <dgm:cxn modelId="{B02459A1-B2C9-426C-95F8-7AA82259B6FD}" srcId="{E8F40F02-44B3-4CCC-A9E9-431F288D26A1}" destId="{531030AD-02A0-4865-B478-72BE427D90DD}" srcOrd="3" destOrd="0" parTransId="{F83E9BAC-F16B-40B2-81AF-D97997B3E35F}" sibTransId="{302F70DB-748E-42CD-B319-F48CF19286A1}"/>
    <dgm:cxn modelId="{CD801291-F155-4070-BC8E-C4F557CF9A05}" type="presOf" srcId="{531030AD-02A0-4865-B478-72BE427D90DD}" destId="{9B49141F-6D9F-4084-BB06-CCA323739407}" srcOrd="0" destOrd="0" presId="urn:microsoft.com/office/officeart/2005/8/layout/cycle6"/>
    <dgm:cxn modelId="{D2536698-FBB8-4931-A7ED-63D9BCA7B057}" type="presOf" srcId="{E8F40F02-44B3-4CCC-A9E9-431F288D26A1}" destId="{81EF2EEB-C368-44A5-A7E6-5A674F5ED1A6}" srcOrd="0" destOrd="0" presId="urn:microsoft.com/office/officeart/2005/8/layout/cycle6"/>
    <dgm:cxn modelId="{576387F6-8A46-4EF9-BE37-0C5E331B3FC4}" type="presOf" srcId="{302F70DB-748E-42CD-B319-F48CF19286A1}" destId="{55365DBC-5197-4CFE-859E-94509B26327B}" srcOrd="0" destOrd="0" presId="urn:microsoft.com/office/officeart/2005/8/layout/cycle6"/>
    <dgm:cxn modelId="{A1FCEE04-D80A-4B68-8E67-A7B9E2EA9145}" type="presOf" srcId="{9BB01D89-147B-4C48-91E6-DB2C60D38940}" destId="{B55B35A9-D05E-438A-8D2E-3B963CEE465A}" srcOrd="0" destOrd="0" presId="urn:microsoft.com/office/officeart/2005/8/layout/cycle6"/>
    <dgm:cxn modelId="{080E19D3-68E7-4E75-AED2-44737895683C}" type="presOf" srcId="{FFBB2970-15C4-4AA8-A046-3F82540C3C3D}" destId="{565D4F69-9185-4BB6-91D1-846CE897D8F1}" srcOrd="0" destOrd="0" presId="urn:microsoft.com/office/officeart/2005/8/layout/cycle6"/>
    <dgm:cxn modelId="{162E2054-FFEC-47BF-9B9A-B29B76237456}" srcId="{E8F40F02-44B3-4CCC-A9E9-431F288D26A1}" destId="{C9DB5E2F-BED5-4D10-B733-9C12A7CD723E}" srcOrd="0" destOrd="0" parTransId="{580417EA-ECDE-4D46-A032-38E5699EC2CA}" sibTransId="{D9F7231D-ECA7-4EB8-8D82-54AD5AD422A0}"/>
    <dgm:cxn modelId="{23181F3B-7427-4020-A83A-CBD51A73AB5A}" type="presOf" srcId="{137DFE14-F01E-440A-9B9B-EE5E9AC3CC11}" destId="{66EF80EC-CCC7-4A2B-A740-B3097980A0AB}" srcOrd="0" destOrd="0" presId="urn:microsoft.com/office/officeart/2005/8/layout/cycle6"/>
    <dgm:cxn modelId="{1A981B46-BBCE-4D92-B8DF-29FC3EDB69A7}" type="presOf" srcId="{DAED5BB6-E7C5-4935-A47C-0B53E9B4D1F4}" destId="{6690451F-287B-4470-AD11-B9E9669ACBE5}" srcOrd="0" destOrd="0" presId="urn:microsoft.com/office/officeart/2005/8/layout/cycle6"/>
    <dgm:cxn modelId="{0BB56CD4-C6D3-44C6-A05D-278C726E473A}" type="presOf" srcId="{D9F7231D-ECA7-4EB8-8D82-54AD5AD422A0}" destId="{36A1F83D-1C31-4273-85EF-7A790D62C728}" srcOrd="0" destOrd="0" presId="urn:microsoft.com/office/officeart/2005/8/layout/cycle6"/>
    <dgm:cxn modelId="{FDB158C1-AE7B-493C-A11E-D696028627D1}" type="presOf" srcId="{C9DB5E2F-BED5-4D10-B733-9C12A7CD723E}" destId="{4F347663-F98F-4651-A356-775055918922}" srcOrd="0" destOrd="0" presId="urn:microsoft.com/office/officeart/2005/8/layout/cycle6"/>
    <dgm:cxn modelId="{9FF4287A-87AC-4C41-A112-5C2386A22A4F}" type="presParOf" srcId="{81EF2EEB-C368-44A5-A7E6-5A674F5ED1A6}" destId="{4F347663-F98F-4651-A356-775055918922}" srcOrd="0" destOrd="0" presId="urn:microsoft.com/office/officeart/2005/8/layout/cycle6"/>
    <dgm:cxn modelId="{D350A5AC-8C24-414C-ADCE-EAAE4C4A5BAB}" type="presParOf" srcId="{81EF2EEB-C368-44A5-A7E6-5A674F5ED1A6}" destId="{E9F2E5F4-C378-4975-8C76-AABFA862920D}" srcOrd="1" destOrd="0" presId="urn:microsoft.com/office/officeart/2005/8/layout/cycle6"/>
    <dgm:cxn modelId="{66EF010D-5C7E-4563-8E86-18AB5CF741CA}" type="presParOf" srcId="{81EF2EEB-C368-44A5-A7E6-5A674F5ED1A6}" destId="{36A1F83D-1C31-4273-85EF-7A790D62C728}" srcOrd="2" destOrd="0" presId="urn:microsoft.com/office/officeart/2005/8/layout/cycle6"/>
    <dgm:cxn modelId="{7E86542F-17A5-4AB2-8413-19D9E8E7A162}" type="presParOf" srcId="{81EF2EEB-C368-44A5-A7E6-5A674F5ED1A6}" destId="{6690451F-287B-4470-AD11-B9E9669ACBE5}" srcOrd="3" destOrd="0" presId="urn:microsoft.com/office/officeart/2005/8/layout/cycle6"/>
    <dgm:cxn modelId="{8EFC47B0-152A-479B-B92F-B27EC4223897}" type="presParOf" srcId="{81EF2EEB-C368-44A5-A7E6-5A674F5ED1A6}" destId="{1E6D249F-9438-484A-85D2-0E94FF733D43}" srcOrd="4" destOrd="0" presId="urn:microsoft.com/office/officeart/2005/8/layout/cycle6"/>
    <dgm:cxn modelId="{9421FD62-BE2E-4CAC-B302-B51FDD07FF58}" type="presParOf" srcId="{81EF2EEB-C368-44A5-A7E6-5A674F5ED1A6}" destId="{9CEA94C9-94CC-4A32-9290-711C774B34A7}" srcOrd="5" destOrd="0" presId="urn:microsoft.com/office/officeart/2005/8/layout/cycle6"/>
    <dgm:cxn modelId="{D35E3F37-CE8A-48CB-85DE-CFAA17845D29}" type="presParOf" srcId="{81EF2EEB-C368-44A5-A7E6-5A674F5ED1A6}" destId="{B55B35A9-D05E-438A-8D2E-3B963CEE465A}" srcOrd="6" destOrd="0" presId="urn:microsoft.com/office/officeart/2005/8/layout/cycle6"/>
    <dgm:cxn modelId="{C37AF3EA-2C0F-49CF-80E1-DCB1D3C64A46}" type="presParOf" srcId="{81EF2EEB-C368-44A5-A7E6-5A674F5ED1A6}" destId="{8FF45C85-B8A8-4B16-BC0F-BAF7734188EA}" srcOrd="7" destOrd="0" presId="urn:microsoft.com/office/officeart/2005/8/layout/cycle6"/>
    <dgm:cxn modelId="{54781CC9-65D7-4A75-A26D-76D223CAA138}" type="presParOf" srcId="{81EF2EEB-C368-44A5-A7E6-5A674F5ED1A6}" destId="{66EF80EC-CCC7-4A2B-A740-B3097980A0AB}" srcOrd="8" destOrd="0" presId="urn:microsoft.com/office/officeart/2005/8/layout/cycle6"/>
    <dgm:cxn modelId="{C2E69CE8-9E06-4386-A3BF-41B0B538D926}" type="presParOf" srcId="{81EF2EEB-C368-44A5-A7E6-5A674F5ED1A6}" destId="{9B49141F-6D9F-4084-BB06-CCA323739407}" srcOrd="9" destOrd="0" presId="urn:microsoft.com/office/officeart/2005/8/layout/cycle6"/>
    <dgm:cxn modelId="{5BACDA94-528D-4DC6-BA8B-790777C52A02}" type="presParOf" srcId="{81EF2EEB-C368-44A5-A7E6-5A674F5ED1A6}" destId="{0BC5E73E-5485-4D55-B094-02728917F961}" srcOrd="10" destOrd="0" presId="urn:microsoft.com/office/officeart/2005/8/layout/cycle6"/>
    <dgm:cxn modelId="{1CC77879-5FA5-477A-B2C4-5FAEA01946AC}" type="presParOf" srcId="{81EF2EEB-C368-44A5-A7E6-5A674F5ED1A6}" destId="{55365DBC-5197-4CFE-859E-94509B26327B}" srcOrd="11" destOrd="0" presId="urn:microsoft.com/office/officeart/2005/8/layout/cycle6"/>
    <dgm:cxn modelId="{ADCC0795-B628-4FFE-83EC-57822FFD065A}" type="presParOf" srcId="{81EF2EEB-C368-44A5-A7E6-5A674F5ED1A6}" destId="{5C2ECD1D-143E-4BC5-98A0-E2082B4E0E34}" srcOrd="12" destOrd="0" presId="urn:microsoft.com/office/officeart/2005/8/layout/cycle6"/>
    <dgm:cxn modelId="{3BB85D56-5DE1-469D-8DAF-A185CED7F3EF}" type="presParOf" srcId="{81EF2EEB-C368-44A5-A7E6-5A674F5ED1A6}" destId="{E74A3EE9-1164-4FE7-A201-FCB6FE81E117}" srcOrd="13" destOrd="0" presId="urn:microsoft.com/office/officeart/2005/8/layout/cycle6"/>
    <dgm:cxn modelId="{F5B8F6A4-9BBD-406A-8A66-71077E76B873}" type="presParOf" srcId="{81EF2EEB-C368-44A5-A7E6-5A674F5ED1A6}" destId="{565D4F69-9185-4BB6-91D1-846CE897D8F1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A33A046-B8F5-4C9B-8ADD-56C82F90FE74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FDCC7A-737F-4481-A1EF-D9AAC57CAA29}" type="pres">
      <dgm:prSet presAssocID="{CA33A046-B8F5-4C9B-8ADD-56C82F90FE7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BDDDDC44-FF88-4960-9232-0E166D7F0D3E}" type="presOf" srcId="{CA33A046-B8F5-4C9B-8ADD-56C82F90FE74}" destId="{7AFDCC7A-737F-4481-A1EF-D9AAC57CAA2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8F40F02-44B3-4CCC-A9E9-431F288D26A1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DB5E2F-BED5-4D10-B733-9C12A7CD723E}">
      <dgm:prSet phldrT="[Text]" custT="1"/>
      <dgm:spPr/>
      <dgm:t>
        <a:bodyPr/>
        <a:lstStyle/>
        <a:p>
          <a:r>
            <a:rPr lang="en-US" sz="2000" b="0">
              <a:latin typeface="+mn-lt"/>
              <a:cs typeface="Times New Roman" pitchFamily="18" charset="0"/>
            </a:rPr>
            <a:t>Addressing own biases</a:t>
          </a:r>
        </a:p>
      </dgm:t>
    </dgm:pt>
    <dgm:pt modelId="{580417EA-ECDE-4D46-A032-38E5699EC2CA}" type="parTrans" cxnId="{162E2054-FFEC-47BF-9B9A-B29B76237456}">
      <dgm:prSet/>
      <dgm:spPr/>
      <dgm:t>
        <a:bodyPr/>
        <a:lstStyle/>
        <a:p>
          <a:endParaRPr lang="en-US" sz="2000" b="0">
            <a:latin typeface="+mn-lt"/>
          </a:endParaRPr>
        </a:p>
      </dgm:t>
    </dgm:pt>
    <dgm:pt modelId="{D9F7231D-ECA7-4EB8-8D82-54AD5AD422A0}" type="sibTrans" cxnId="{162E2054-FFEC-47BF-9B9A-B29B76237456}">
      <dgm:prSet/>
      <dgm:spPr/>
      <dgm:t>
        <a:bodyPr/>
        <a:lstStyle/>
        <a:p>
          <a:endParaRPr lang="en-US" sz="2000" b="0">
            <a:latin typeface="+mn-lt"/>
          </a:endParaRPr>
        </a:p>
      </dgm:t>
    </dgm:pt>
    <dgm:pt modelId="{DAED5BB6-E7C5-4935-A47C-0B53E9B4D1F4}">
      <dgm:prSet phldrT="[Text]" custT="1"/>
      <dgm:spPr/>
      <dgm:t>
        <a:bodyPr/>
        <a:lstStyle/>
        <a:p>
          <a:r>
            <a:rPr lang="en-US" sz="2000" b="0">
              <a:latin typeface="+mn-lt"/>
              <a:cs typeface="Times New Roman" pitchFamily="18" charset="0"/>
            </a:rPr>
            <a:t>Ignoring LGBTQ perspectives</a:t>
          </a:r>
        </a:p>
      </dgm:t>
    </dgm:pt>
    <dgm:pt modelId="{997463D4-1784-4B50-8405-B1EF41E6B218}" type="parTrans" cxnId="{3606164A-FA11-401A-A58E-9B738AB67C90}">
      <dgm:prSet/>
      <dgm:spPr/>
      <dgm:t>
        <a:bodyPr/>
        <a:lstStyle/>
        <a:p>
          <a:endParaRPr lang="en-US" sz="2000" b="0">
            <a:latin typeface="+mn-lt"/>
          </a:endParaRPr>
        </a:p>
      </dgm:t>
    </dgm:pt>
    <dgm:pt modelId="{FC2F4D01-13FE-45A0-9EE4-FD01925D4F4C}" type="sibTrans" cxnId="{3606164A-FA11-401A-A58E-9B738AB67C90}">
      <dgm:prSet/>
      <dgm:spPr/>
      <dgm:t>
        <a:bodyPr/>
        <a:lstStyle/>
        <a:p>
          <a:endParaRPr lang="en-US" sz="2000" b="0">
            <a:latin typeface="+mn-lt"/>
          </a:endParaRPr>
        </a:p>
      </dgm:t>
    </dgm:pt>
    <dgm:pt modelId="{9BB01D89-147B-4C48-91E6-DB2C60D38940}">
      <dgm:prSet phldrT="[Text]" custT="1"/>
      <dgm:spPr/>
      <dgm:t>
        <a:bodyPr/>
        <a:lstStyle/>
        <a:p>
          <a:r>
            <a:rPr lang="en-US" sz="2000" b="0">
              <a:latin typeface="+mn-lt"/>
              <a:cs typeface="Times New Roman" pitchFamily="18" charset="0"/>
            </a:rPr>
            <a:t>Getting caught in the middle</a:t>
          </a:r>
        </a:p>
      </dgm:t>
    </dgm:pt>
    <dgm:pt modelId="{513930CF-E4E6-41C7-96D9-931E48FBFF8B}" type="parTrans" cxnId="{4C550D7B-7799-437E-836D-18271A581880}">
      <dgm:prSet/>
      <dgm:spPr/>
      <dgm:t>
        <a:bodyPr/>
        <a:lstStyle/>
        <a:p>
          <a:endParaRPr lang="en-US" sz="2000" b="0">
            <a:latin typeface="+mn-lt"/>
          </a:endParaRPr>
        </a:p>
      </dgm:t>
    </dgm:pt>
    <dgm:pt modelId="{137DFE14-F01E-440A-9B9B-EE5E9AC3CC11}" type="sibTrans" cxnId="{4C550D7B-7799-437E-836D-18271A581880}">
      <dgm:prSet/>
      <dgm:spPr/>
      <dgm:t>
        <a:bodyPr/>
        <a:lstStyle/>
        <a:p>
          <a:endParaRPr lang="en-US" sz="2000" b="0">
            <a:latin typeface="+mn-lt"/>
          </a:endParaRPr>
        </a:p>
      </dgm:t>
    </dgm:pt>
    <dgm:pt modelId="{531030AD-02A0-4865-B478-72BE427D90DD}">
      <dgm:prSet phldrT="[Text]" custT="1"/>
      <dgm:spPr/>
      <dgm:t>
        <a:bodyPr/>
        <a:lstStyle/>
        <a:p>
          <a:r>
            <a:rPr lang="en-US" sz="2000" b="0">
              <a:latin typeface="+mn-lt"/>
              <a:cs typeface="Times New Roman" pitchFamily="18" charset="0"/>
            </a:rPr>
            <a:t>Defaulting to what is easiest</a:t>
          </a:r>
        </a:p>
      </dgm:t>
    </dgm:pt>
    <dgm:pt modelId="{F83E9BAC-F16B-40B2-81AF-D97997B3E35F}" type="parTrans" cxnId="{B02459A1-B2C9-426C-95F8-7AA82259B6FD}">
      <dgm:prSet/>
      <dgm:spPr/>
      <dgm:t>
        <a:bodyPr/>
        <a:lstStyle/>
        <a:p>
          <a:endParaRPr lang="en-US" sz="2000" b="0">
            <a:latin typeface="+mn-lt"/>
          </a:endParaRPr>
        </a:p>
      </dgm:t>
    </dgm:pt>
    <dgm:pt modelId="{302F70DB-748E-42CD-B319-F48CF19286A1}" type="sibTrans" cxnId="{B02459A1-B2C9-426C-95F8-7AA82259B6FD}">
      <dgm:prSet/>
      <dgm:spPr/>
      <dgm:t>
        <a:bodyPr/>
        <a:lstStyle/>
        <a:p>
          <a:endParaRPr lang="en-US" sz="2000" b="0">
            <a:latin typeface="+mn-lt"/>
          </a:endParaRPr>
        </a:p>
      </dgm:t>
    </dgm:pt>
    <dgm:pt modelId="{6D2606EC-5159-4C41-9FCD-47AA7499A7AE}">
      <dgm:prSet phldrT="[Text]" custT="1"/>
      <dgm:spPr/>
      <dgm:t>
        <a:bodyPr/>
        <a:lstStyle/>
        <a:p>
          <a:r>
            <a:rPr lang="en-US" sz="2000" b="0">
              <a:latin typeface="+mn-lt"/>
              <a:cs typeface="Times New Roman" pitchFamily="18" charset="0"/>
            </a:rPr>
            <a:t>Lacking teacher training</a:t>
          </a:r>
        </a:p>
      </dgm:t>
    </dgm:pt>
    <dgm:pt modelId="{A64AC53D-95D3-425C-9985-53892FF02537}" type="parTrans" cxnId="{AA5D89BC-54C6-44C7-992F-C869D761576F}">
      <dgm:prSet/>
      <dgm:spPr/>
      <dgm:t>
        <a:bodyPr/>
        <a:lstStyle/>
        <a:p>
          <a:endParaRPr lang="en-US" sz="2000" b="0">
            <a:latin typeface="+mn-lt"/>
          </a:endParaRPr>
        </a:p>
      </dgm:t>
    </dgm:pt>
    <dgm:pt modelId="{FFBB2970-15C4-4AA8-A046-3F82540C3C3D}" type="sibTrans" cxnId="{AA5D89BC-54C6-44C7-992F-C869D761576F}">
      <dgm:prSet/>
      <dgm:spPr/>
      <dgm:t>
        <a:bodyPr/>
        <a:lstStyle/>
        <a:p>
          <a:endParaRPr lang="en-US" sz="2000" b="0">
            <a:latin typeface="+mn-lt"/>
          </a:endParaRPr>
        </a:p>
      </dgm:t>
    </dgm:pt>
    <dgm:pt modelId="{81EF2EEB-C368-44A5-A7E6-5A674F5ED1A6}" type="pres">
      <dgm:prSet presAssocID="{E8F40F02-44B3-4CCC-A9E9-431F288D26A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347663-F98F-4651-A356-775055918922}" type="pres">
      <dgm:prSet presAssocID="{C9DB5E2F-BED5-4D10-B733-9C12A7CD723E}" presName="node" presStyleLbl="node1" presStyleIdx="0" presStyleCnt="5" custScaleX="139606" custScaleY="113088" custRadScaleRad="97706" custRadScaleInc="219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F2E5F4-C378-4975-8C76-AABFA862920D}" type="pres">
      <dgm:prSet presAssocID="{C9DB5E2F-BED5-4D10-B733-9C12A7CD723E}" presName="spNode" presStyleCnt="0"/>
      <dgm:spPr/>
    </dgm:pt>
    <dgm:pt modelId="{36A1F83D-1C31-4273-85EF-7A790D62C728}" type="pres">
      <dgm:prSet presAssocID="{D9F7231D-ECA7-4EB8-8D82-54AD5AD422A0}" presName="sibTrans" presStyleLbl="sibTrans1D1" presStyleIdx="0" presStyleCnt="5"/>
      <dgm:spPr/>
      <dgm:t>
        <a:bodyPr/>
        <a:lstStyle/>
        <a:p>
          <a:endParaRPr lang="en-US"/>
        </a:p>
      </dgm:t>
    </dgm:pt>
    <dgm:pt modelId="{6690451F-287B-4470-AD11-B9E9669ACBE5}" type="pres">
      <dgm:prSet presAssocID="{DAED5BB6-E7C5-4935-A47C-0B53E9B4D1F4}" presName="node" presStyleLbl="node1" presStyleIdx="1" presStyleCnt="5" custScaleX="164153" custScaleY="126446" custRadScaleRad="103637" custRadScaleInc="170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6D249F-9438-484A-85D2-0E94FF733D43}" type="pres">
      <dgm:prSet presAssocID="{DAED5BB6-E7C5-4935-A47C-0B53E9B4D1F4}" presName="spNode" presStyleCnt="0"/>
      <dgm:spPr/>
    </dgm:pt>
    <dgm:pt modelId="{9CEA94C9-94CC-4A32-9290-711C774B34A7}" type="pres">
      <dgm:prSet presAssocID="{FC2F4D01-13FE-45A0-9EE4-FD01925D4F4C}" presName="sibTrans" presStyleLbl="sibTrans1D1" presStyleIdx="1" presStyleCnt="5"/>
      <dgm:spPr/>
      <dgm:t>
        <a:bodyPr/>
        <a:lstStyle/>
        <a:p>
          <a:endParaRPr lang="en-US"/>
        </a:p>
      </dgm:t>
    </dgm:pt>
    <dgm:pt modelId="{B55B35A9-D05E-438A-8D2E-3B963CEE465A}" type="pres">
      <dgm:prSet presAssocID="{9BB01D89-147B-4C48-91E6-DB2C60D38940}" presName="node" presStyleLbl="node1" presStyleIdx="2" presStyleCnt="5" custScaleX="194460" custScaleY="122805" custRadScaleRad="111208" custRadScaleInc="-773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F45C85-B8A8-4B16-BC0F-BAF7734188EA}" type="pres">
      <dgm:prSet presAssocID="{9BB01D89-147B-4C48-91E6-DB2C60D38940}" presName="spNode" presStyleCnt="0"/>
      <dgm:spPr/>
    </dgm:pt>
    <dgm:pt modelId="{66EF80EC-CCC7-4A2B-A740-B3097980A0AB}" type="pres">
      <dgm:prSet presAssocID="{137DFE14-F01E-440A-9B9B-EE5E9AC3CC11}" presName="sibTrans" presStyleLbl="sibTrans1D1" presStyleIdx="2" presStyleCnt="5"/>
      <dgm:spPr/>
      <dgm:t>
        <a:bodyPr/>
        <a:lstStyle/>
        <a:p>
          <a:endParaRPr lang="en-US"/>
        </a:p>
      </dgm:t>
    </dgm:pt>
    <dgm:pt modelId="{9B49141F-6D9F-4084-BB06-CCA323739407}" type="pres">
      <dgm:prSet presAssocID="{531030AD-02A0-4865-B478-72BE427D90DD}" presName="node" presStyleLbl="node1" presStyleIdx="3" presStyleCnt="5" custScaleX="184705" custScaleY="128277" custRadScaleRad="97866" custRadScaleInc="508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C5E73E-5485-4D55-B094-02728917F961}" type="pres">
      <dgm:prSet presAssocID="{531030AD-02A0-4865-B478-72BE427D90DD}" presName="spNode" presStyleCnt="0"/>
      <dgm:spPr/>
    </dgm:pt>
    <dgm:pt modelId="{55365DBC-5197-4CFE-859E-94509B26327B}" type="pres">
      <dgm:prSet presAssocID="{302F70DB-748E-42CD-B319-F48CF19286A1}" presName="sibTrans" presStyleLbl="sibTrans1D1" presStyleIdx="3" presStyleCnt="5"/>
      <dgm:spPr/>
      <dgm:t>
        <a:bodyPr/>
        <a:lstStyle/>
        <a:p>
          <a:endParaRPr lang="en-US"/>
        </a:p>
      </dgm:t>
    </dgm:pt>
    <dgm:pt modelId="{5C2ECD1D-143E-4BC5-98A0-E2082B4E0E34}" type="pres">
      <dgm:prSet presAssocID="{6D2606EC-5159-4C41-9FCD-47AA7499A7AE}" presName="node" presStyleLbl="node1" presStyleIdx="4" presStyleCnt="5" custScaleX="162798" custScaleY="133019" custRadScaleRad="90724" custRadScaleInc="-126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4A3EE9-1164-4FE7-A201-FCB6FE81E117}" type="pres">
      <dgm:prSet presAssocID="{6D2606EC-5159-4C41-9FCD-47AA7499A7AE}" presName="spNode" presStyleCnt="0"/>
      <dgm:spPr/>
    </dgm:pt>
    <dgm:pt modelId="{565D4F69-9185-4BB6-91D1-846CE897D8F1}" type="pres">
      <dgm:prSet presAssocID="{FFBB2970-15C4-4AA8-A046-3F82540C3C3D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AA5D89BC-54C6-44C7-992F-C869D761576F}" srcId="{E8F40F02-44B3-4CCC-A9E9-431F288D26A1}" destId="{6D2606EC-5159-4C41-9FCD-47AA7499A7AE}" srcOrd="4" destOrd="0" parTransId="{A64AC53D-95D3-425C-9985-53892FF02537}" sibTransId="{FFBB2970-15C4-4AA8-A046-3F82540C3C3D}"/>
    <dgm:cxn modelId="{4C550D7B-7799-437E-836D-18271A581880}" srcId="{E8F40F02-44B3-4CCC-A9E9-431F288D26A1}" destId="{9BB01D89-147B-4C48-91E6-DB2C60D38940}" srcOrd="2" destOrd="0" parTransId="{513930CF-E4E6-41C7-96D9-931E48FBFF8B}" sibTransId="{137DFE14-F01E-440A-9B9B-EE5E9AC3CC11}"/>
    <dgm:cxn modelId="{E7A3F3DE-4A1E-476C-9E94-9D234A82491F}" type="presOf" srcId="{6D2606EC-5159-4C41-9FCD-47AA7499A7AE}" destId="{5C2ECD1D-143E-4BC5-98A0-E2082B4E0E34}" srcOrd="0" destOrd="0" presId="urn:microsoft.com/office/officeart/2005/8/layout/cycle6"/>
    <dgm:cxn modelId="{4F4AE61A-0A65-472C-A15B-ED83DC922EBD}" type="presOf" srcId="{302F70DB-748E-42CD-B319-F48CF19286A1}" destId="{55365DBC-5197-4CFE-859E-94509B26327B}" srcOrd="0" destOrd="0" presId="urn:microsoft.com/office/officeart/2005/8/layout/cycle6"/>
    <dgm:cxn modelId="{3606164A-FA11-401A-A58E-9B738AB67C90}" srcId="{E8F40F02-44B3-4CCC-A9E9-431F288D26A1}" destId="{DAED5BB6-E7C5-4935-A47C-0B53E9B4D1F4}" srcOrd="1" destOrd="0" parTransId="{997463D4-1784-4B50-8405-B1EF41E6B218}" sibTransId="{FC2F4D01-13FE-45A0-9EE4-FD01925D4F4C}"/>
    <dgm:cxn modelId="{B02459A1-B2C9-426C-95F8-7AA82259B6FD}" srcId="{E8F40F02-44B3-4CCC-A9E9-431F288D26A1}" destId="{531030AD-02A0-4865-B478-72BE427D90DD}" srcOrd="3" destOrd="0" parTransId="{F83E9BAC-F16B-40B2-81AF-D97997B3E35F}" sibTransId="{302F70DB-748E-42CD-B319-F48CF19286A1}"/>
    <dgm:cxn modelId="{A537CB64-96EF-4480-80FE-E8CDF42894C7}" type="presOf" srcId="{9BB01D89-147B-4C48-91E6-DB2C60D38940}" destId="{B55B35A9-D05E-438A-8D2E-3B963CEE465A}" srcOrd="0" destOrd="0" presId="urn:microsoft.com/office/officeart/2005/8/layout/cycle6"/>
    <dgm:cxn modelId="{D83AD761-5D54-489A-B3CF-C3374D5F8E00}" type="presOf" srcId="{531030AD-02A0-4865-B478-72BE427D90DD}" destId="{9B49141F-6D9F-4084-BB06-CCA323739407}" srcOrd="0" destOrd="0" presId="urn:microsoft.com/office/officeart/2005/8/layout/cycle6"/>
    <dgm:cxn modelId="{191F9C73-D5E8-4623-93CE-F4C3AD4D7F80}" type="presOf" srcId="{FC2F4D01-13FE-45A0-9EE4-FD01925D4F4C}" destId="{9CEA94C9-94CC-4A32-9290-711C774B34A7}" srcOrd="0" destOrd="0" presId="urn:microsoft.com/office/officeart/2005/8/layout/cycle6"/>
    <dgm:cxn modelId="{162E2054-FFEC-47BF-9B9A-B29B76237456}" srcId="{E8F40F02-44B3-4CCC-A9E9-431F288D26A1}" destId="{C9DB5E2F-BED5-4D10-B733-9C12A7CD723E}" srcOrd="0" destOrd="0" parTransId="{580417EA-ECDE-4D46-A032-38E5699EC2CA}" sibTransId="{D9F7231D-ECA7-4EB8-8D82-54AD5AD422A0}"/>
    <dgm:cxn modelId="{993CD540-E46B-4CB7-A873-AB0D610211EB}" type="presOf" srcId="{DAED5BB6-E7C5-4935-A47C-0B53E9B4D1F4}" destId="{6690451F-287B-4470-AD11-B9E9669ACBE5}" srcOrd="0" destOrd="0" presId="urn:microsoft.com/office/officeart/2005/8/layout/cycle6"/>
    <dgm:cxn modelId="{53DB8A0A-C16A-4BCD-9E05-DD5CF2E45655}" type="presOf" srcId="{E8F40F02-44B3-4CCC-A9E9-431F288D26A1}" destId="{81EF2EEB-C368-44A5-A7E6-5A674F5ED1A6}" srcOrd="0" destOrd="0" presId="urn:microsoft.com/office/officeart/2005/8/layout/cycle6"/>
    <dgm:cxn modelId="{BD56D72A-2582-40D6-A6DA-90F8114A0BD9}" type="presOf" srcId="{FFBB2970-15C4-4AA8-A046-3F82540C3C3D}" destId="{565D4F69-9185-4BB6-91D1-846CE897D8F1}" srcOrd="0" destOrd="0" presId="urn:microsoft.com/office/officeart/2005/8/layout/cycle6"/>
    <dgm:cxn modelId="{FC877749-EF5D-4679-A7EA-9150257ED1F6}" type="presOf" srcId="{137DFE14-F01E-440A-9B9B-EE5E9AC3CC11}" destId="{66EF80EC-CCC7-4A2B-A740-B3097980A0AB}" srcOrd="0" destOrd="0" presId="urn:microsoft.com/office/officeart/2005/8/layout/cycle6"/>
    <dgm:cxn modelId="{5B8B2AD2-A57A-46DB-A9DA-403D6CEC9EC9}" type="presOf" srcId="{D9F7231D-ECA7-4EB8-8D82-54AD5AD422A0}" destId="{36A1F83D-1C31-4273-85EF-7A790D62C728}" srcOrd="0" destOrd="0" presId="urn:microsoft.com/office/officeart/2005/8/layout/cycle6"/>
    <dgm:cxn modelId="{23189181-FB42-48B3-B9CB-4ED534D943DF}" type="presOf" srcId="{C9DB5E2F-BED5-4D10-B733-9C12A7CD723E}" destId="{4F347663-F98F-4651-A356-775055918922}" srcOrd="0" destOrd="0" presId="urn:microsoft.com/office/officeart/2005/8/layout/cycle6"/>
    <dgm:cxn modelId="{F68EB622-7922-4ECD-A032-C2CB55AB40C7}" type="presParOf" srcId="{81EF2EEB-C368-44A5-A7E6-5A674F5ED1A6}" destId="{4F347663-F98F-4651-A356-775055918922}" srcOrd="0" destOrd="0" presId="urn:microsoft.com/office/officeart/2005/8/layout/cycle6"/>
    <dgm:cxn modelId="{C163DADC-5E20-4928-BBC6-56EEAC6702C1}" type="presParOf" srcId="{81EF2EEB-C368-44A5-A7E6-5A674F5ED1A6}" destId="{E9F2E5F4-C378-4975-8C76-AABFA862920D}" srcOrd="1" destOrd="0" presId="urn:microsoft.com/office/officeart/2005/8/layout/cycle6"/>
    <dgm:cxn modelId="{C461E8B6-1557-4B38-BD9A-1FA28A5E43C6}" type="presParOf" srcId="{81EF2EEB-C368-44A5-A7E6-5A674F5ED1A6}" destId="{36A1F83D-1C31-4273-85EF-7A790D62C728}" srcOrd="2" destOrd="0" presId="urn:microsoft.com/office/officeart/2005/8/layout/cycle6"/>
    <dgm:cxn modelId="{7767410B-D9A4-4835-A2A3-58459A1FCD19}" type="presParOf" srcId="{81EF2EEB-C368-44A5-A7E6-5A674F5ED1A6}" destId="{6690451F-287B-4470-AD11-B9E9669ACBE5}" srcOrd="3" destOrd="0" presId="urn:microsoft.com/office/officeart/2005/8/layout/cycle6"/>
    <dgm:cxn modelId="{B8418BED-9B05-4FA3-AB8C-7D11C6A8C630}" type="presParOf" srcId="{81EF2EEB-C368-44A5-A7E6-5A674F5ED1A6}" destId="{1E6D249F-9438-484A-85D2-0E94FF733D43}" srcOrd="4" destOrd="0" presId="urn:microsoft.com/office/officeart/2005/8/layout/cycle6"/>
    <dgm:cxn modelId="{3BE8F67E-92E7-4F9A-A95F-8B94779F3CA2}" type="presParOf" srcId="{81EF2EEB-C368-44A5-A7E6-5A674F5ED1A6}" destId="{9CEA94C9-94CC-4A32-9290-711C774B34A7}" srcOrd="5" destOrd="0" presId="urn:microsoft.com/office/officeart/2005/8/layout/cycle6"/>
    <dgm:cxn modelId="{6766BAF3-0323-4E8B-A647-A9898E907261}" type="presParOf" srcId="{81EF2EEB-C368-44A5-A7E6-5A674F5ED1A6}" destId="{B55B35A9-D05E-438A-8D2E-3B963CEE465A}" srcOrd="6" destOrd="0" presId="urn:microsoft.com/office/officeart/2005/8/layout/cycle6"/>
    <dgm:cxn modelId="{7C30F2CD-151E-45E9-A56E-862EBEE9B2AA}" type="presParOf" srcId="{81EF2EEB-C368-44A5-A7E6-5A674F5ED1A6}" destId="{8FF45C85-B8A8-4B16-BC0F-BAF7734188EA}" srcOrd="7" destOrd="0" presId="urn:microsoft.com/office/officeart/2005/8/layout/cycle6"/>
    <dgm:cxn modelId="{4CE8C389-CCB9-4D11-AFB0-67D220BB6A35}" type="presParOf" srcId="{81EF2EEB-C368-44A5-A7E6-5A674F5ED1A6}" destId="{66EF80EC-CCC7-4A2B-A740-B3097980A0AB}" srcOrd="8" destOrd="0" presId="urn:microsoft.com/office/officeart/2005/8/layout/cycle6"/>
    <dgm:cxn modelId="{8454FD57-B705-4205-A03F-8EEFA07A9B0B}" type="presParOf" srcId="{81EF2EEB-C368-44A5-A7E6-5A674F5ED1A6}" destId="{9B49141F-6D9F-4084-BB06-CCA323739407}" srcOrd="9" destOrd="0" presId="urn:microsoft.com/office/officeart/2005/8/layout/cycle6"/>
    <dgm:cxn modelId="{64C9D525-2190-4278-B77B-DFF98EAFB478}" type="presParOf" srcId="{81EF2EEB-C368-44A5-A7E6-5A674F5ED1A6}" destId="{0BC5E73E-5485-4D55-B094-02728917F961}" srcOrd="10" destOrd="0" presId="urn:microsoft.com/office/officeart/2005/8/layout/cycle6"/>
    <dgm:cxn modelId="{F493A641-594A-470C-B53E-3167AEC81E3E}" type="presParOf" srcId="{81EF2EEB-C368-44A5-A7E6-5A674F5ED1A6}" destId="{55365DBC-5197-4CFE-859E-94509B26327B}" srcOrd="11" destOrd="0" presId="urn:microsoft.com/office/officeart/2005/8/layout/cycle6"/>
    <dgm:cxn modelId="{A4CD8D1B-BA47-4094-BFD7-CD1CF7391610}" type="presParOf" srcId="{81EF2EEB-C368-44A5-A7E6-5A674F5ED1A6}" destId="{5C2ECD1D-143E-4BC5-98A0-E2082B4E0E34}" srcOrd="12" destOrd="0" presId="urn:microsoft.com/office/officeart/2005/8/layout/cycle6"/>
    <dgm:cxn modelId="{EACDDB9F-C8A3-4E9B-9787-B1236D753D2C}" type="presParOf" srcId="{81EF2EEB-C368-44A5-A7E6-5A674F5ED1A6}" destId="{E74A3EE9-1164-4FE7-A201-FCB6FE81E117}" srcOrd="13" destOrd="0" presId="urn:microsoft.com/office/officeart/2005/8/layout/cycle6"/>
    <dgm:cxn modelId="{286A8D9A-A14D-423C-9C23-1DD2ECA8E429}" type="presParOf" srcId="{81EF2EEB-C368-44A5-A7E6-5A674F5ED1A6}" destId="{565D4F69-9185-4BB6-91D1-846CE897D8F1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A33A046-B8F5-4C9B-8ADD-56C82F90FE74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FDCC7A-737F-4481-A1EF-D9AAC57CAA29}" type="pres">
      <dgm:prSet presAssocID="{CA33A046-B8F5-4C9B-8ADD-56C82F90FE7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986251A4-830E-45B9-8FE7-C1A6E7E87B2B}" type="presOf" srcId="{CA33A046-B8F5-4C9B-8ADD-56C82F90FE74}" destId="{7AFDCC7A-737F-4481-A1EF-D9AAC57CAA2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4D1485C-5A93-4A87-B571-DC377B340B56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E60E26-DD6D-4312-B67A-AE22A3C8D00C}">
      <dgm:prSet phldrT="[Text]" custT="1"/>
      <dgm:spPr/>
      <dgm:t>
        <a:bodyPr/>
        <a:lstStyle/>
        <a:p>
          <a:r>
            <a:rPr lang="en-US" sz="2400" b="1">
              <a:latin typeface="+mn-lt"/>
              <a:cs typeface="Times New Roman" pitchFamily="18" charset="0"/>
            </a:rPr>
            <a:t>Knowing little about pronoun usage</a:t>
          </a:r>
        </a:p>
      </dgm:t>
    </dgm:pt>
    <dgm:pt modelId="{67C9266A-7BE4-4741-8D92-1C7A2A3F3BDF}" type="parTrans" cxnId="{5DF6FD0B-D585-4876-8976-84C7F40FB5AB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1BDC6122-51E8-47E4-9774-4A0008344888}" type="sibTrans" cxnId="{5DF6FD0B-D585-4876-8976-84C7F40FB5AB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3F7A3C81-B42D-45A5-A006-FA726163D019}">
      <dgm:prSet phldrT="[Text]" custT="1"/>
      <dgm:spPr/>
      <dgm:t>
        <a:bodyPr/>
        <a:lstStyle/>
        <a:p>
          <a:r>
            <a:rPr lang="en-US" sz="2400" b="1">
              <a:latin typeface="+mn-lt"/>
              <a:cs typeface="Times New Roman" pitchFamily="18" charset="0"/>
            </a:rPr>
            <a:t>Being unsure of state laws</a:t>
          </a:r>
        </a:p>
      </dgm:t>
    </dgm:pt>
    <dgm:pt modelId="{93249D2D-A9E8-44A7-B16F-ADBCFE9B131D}" type="parTrans" cxnId="{25E8F46A-596A-453F-B34C-8909C2979695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6AEA365E-1D86-4E3C-9D58-49820A4A745E}" type="sibTrans" cxnId="{25E8F46A-596A-453F-B34C-8909C2979695}">
      <dgm:prSet/>
      <dgm:spPr/>
      <dgm:t>
        <a:bodyPr/>
        <a:lstStyle/>
        <a:p>
          <a:endParaRPr lang="en-US" sz="2400">
            <a:latin typeface="+mn-lt"/>
          </a:endParaRPr>
        </a:p>
      </dgm:t>
    </dgm:pt>
    <dgm:pt modelId="{1E51B7AB-E1B9-44B8-9FE7-3E1C16C3BA13}" type="pres">
      <dgm:prSet presAssocID="{94D1485C-5A93-4A87-B571-DC377B340B5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2C0B2F2-28F1-4CD8-BF69-8F68FA85DEE9}" type="pres">
      <dgm:prSet presAssocID="{C2E60E26-DD6D-4312-B67A-AE22A3C8D00C}" presName="arrow" presStyleLbl="node1" presStyleIdx="0" presStyleCnt="2" custRadScaleRad="97380" custRadScaleInc="-10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F2876B-05C3-4424-9ABF-45C6B62D3DC4}" type="pres">
      <dgm:prSet presAssocID="{3F7A3C81-B42D-45A5-A006-FA726163D019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E8F46A-596A-453F-B34C-8909C2979695}" srcId="{94D1485C-5A93-4A87-B571-DC377B340B56}" destId="{3F7A3C81-B42D-45A5-A006-FA726163D019}" srcOrd="1" destOrd="0" parTransId="{93249D2D-A9E8-44A7-B16F-ADBCFE9B131D}" sibTransId="{6AEA365E-1D86-4E3C-9D58-49820A4A745E}"/>
    <dgm:cxn modelId="{57BC1C10-0F16-4791-866C-1B3A914C0C35}" type="presOf" srcId="{94D1485C-5A93-4A87-B571-DC377B340B56}" destId="{1E51B7AB-E1B9-44B8-9FE7-3E1C16C3BA13}" srcOrd="0" destOrd="0" presId="urn:microsoft.com/office/officeart/2005/8/layout/arrow5"/>
    <dgm:cxn modelId="{C6FF7B71-2F41-48CE-B1DB-BCD9E33B393B}" type="presOf" srcId="{C2E60E26-DD6D-4312-B67A-AE22A3C8D00C}" destId="{82C0B2F2-28F1-4CD8-BF69-8F68FA85DEE9}" srcOrd="0" destOrd="0" presId="urn:microsoft.com/office/officeart/2005/8/layout/arrow5"/>
    <dgm:cxn modelId="{5DF6FD0B-D585-4876-8976-84C7F40FB5AB}" srcId="{94D1485C-5A93-4A87-B571-DC377B340B56}" destId="{C2E60E26-DD6D-4312-B67A-AE22A3C8D00C}" srcOrd="0" destOrd="0" parTransId="{67C9266A-7BE4-4741-8D92-1C7A2A3F3BDF}" sibTransId="{1BDC6122-51E8-47E4-9774-4A0008344888}"/>
    <dgm:cxn modelId="{539F8C51-A407-4B32-8943-630BEA8A41FE}" type="presOf" srcId="{3F7A3C81-B42D-45A5-A006-FA726163D019}" destId="{0FF2876B-05C3-4424-9ABF-45C6B62D3DC4}" srcOrd="0" destOrd="0" presId="urn:microsoft.com/office/officeart/2005/8/layout/arrow5"/>
    <dgm:cxn modelId="{49BA3EEF-C611-4A2C-84AC-04943E25A075}" type="presParOf" srcId="{1E51B7AB-E1B9-44B8-9FE7-3E1C16C3BA13}" destId="{82C0B2F2-28F1-4CD8-BF69-8F68FA85DEE9}" srcOrd="0" destOrd="0" presId="urn:microsoft.com/office/officeart/2005/8/layout/arrow5"/>
    <dgm:cxn modelId="{D6B6432C-3FEF-4AE3-90CE-ED681ED15CC2}" type="presParOf" srcId="{1E51B7AB-E1B9-44B8-9FE7-3E1C16C3BA13}" destId="{0FF2876B-05C3-4424-9ABF-45C6B62D3DC4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373AB1F-7C8A-4CBD-8567-E6B2A62574C8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8A98659-7B6E-4448-BB77-8F64BF64C5C7}">
      <dgm:prSet phldrT="[Text]" custT="1"/>
      <dgm:spPr/>
      <dgm:t>
        <a:bodyPr/>
        <a:lstStyle/>
        <a:p>
          <a:r>
            <a:rPr lang="en-US" sz="3200" b="1">
              <a:latin typeface="+mn-lt"/>
              <a:cs typeface="Times New Roman" panose="02020603050405020304" pitchFamily="18" charset="0"/>
            </a:rPr>
            <a:t>Develop an inclusive classroom culture</a:t>
          </a:r>
        </a:p>
      </dgm:t>
    </dgm:pt>
    <dgm:pt modelId="{D697083E-C4D9-470E-AD12-3EF6D5BDB766}" type="parTrans" cxnId="{A8035EA2-A050-40F1-B551-2688D87B0D48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961F45C3-FDBC-407B-B313-D0DCE1F7EED9}" type="sibTrans" cxnId="{A8035EA2-A050-40F1-B551-2688D87B0D48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BBBFDF0F-FF3B-43F5-8B7A-DE1864FD3163}">
      <dgm:prSet phldrT="[Text]" custT="1"/>
      <dgm:spPr/>
      <dgm:t>
        <a:bodyPr/>
        <a:lstStyle/>
        <a:p>
          <a:r>
            <a:rPr lang="en-US" sz="2800">
              <a:latin typeface="+mn-lt"/>
              <a:cs typeface="Times New Roman" panose="02020603050405020304" pitchFamily="18" charset="0"/>
            </a:rPr>
            <a:t>      Model pronoun usage</a:t>
          </a:r>
        </a:p>
      </dgm:t>
    </dgm:pt>
    <dgm:pt modelId="{5E040E12-1852-482F-8710-D637C109AE94}" type="parTrans" cxnId="{FE208724-A75E-48BD-9E79-A8D768C23572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751389CE-EC5F-4833-94A5-2CE4D05A5495}" type="sibTrans" cxnId="{FE208724-A75E-48BD-9E79-A8D768C23572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C41DD170-7CBC-4D4A-B457-BF99861881F6}">
      <dgm:prSet phldrT="[Text]" custT="1"/>
      <dgm:spPr/>
      <dgm:t>
        <a:bodyPr/>
        <a:lstStyle/>
        <a:p>
          <a:r>
            <a:rPr lang="en-US" sz="2800">
              <a:latin typeface="+mn-lt"/>
              <a:cs typeface="Times New Roman" panose="02020603050405020304" pitchFamily="18" charset="0"/>
            </a:rPr>
            <a:t>Facilitate conversations about identity</a:t>
          </a:r>
        </a:p>
      </dgm:t>
    </dgm:pt>
    <dgm:pt modelId="{C47FD748-B333-49B6-AAAF-8F4D441882BA}" type="parTrans" cxnId="{158DCDDD-5BD4-4AFF-AF78-821A2F76AAA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1FFFF8F4-09E9-492E-A77D-D91143C3498E}" type="sibTrans" cxnId="{158DCDDD-5BD4-4AFF-AF78-821A2F76AAA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ED31F771-9DB7-492A-B55C-70D1FBD66033}">
      <dgm:prSet phldrT="[Text]" custT="1"/>
      <dgm:spPr/>
      <dgm:t>
        <a:bodyPr/>
        <a:lstStyle/>
        <a:p>
          <a:r>
            <a:rPr lang="en-US" sz="2800">
              <a:latin typeface="+mn-lt"/>
              <a:cs typeface="Times New Roman" panose="02020603050405020304" pitchFamily="18" charset="0"/>
            </a:rPr>
            <a:t>Challenge gender norms</a:t>
          </a:r>
        </a:p>
      </dgm:t>
    </dgm:pt>
    <dgm:pt modelId="{30FEADB7-E643-45C7-8F85-9A6C8243D045}" type="parTrans" cxnId="{6F14B3C3-27D0-4C40-8450-D61BCF08E979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36E2E07F-FCF3-421D-B875-7398ADCFD40C}" type="sibTrans" cxnId="{6F14B3C3-27D0-4C40-8450-D61BCF08E979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72C62EF2-BFFD-429F-B8C2-9E91F25DE775}">
      <dgm:prSet phldrT="[Text]" custT="1"/>
      <dgm:spPr/>
      <dgm:t>
        <a:bodyPr/>
        <a:lstStyle/>
        <a:p>
          <a:r>
            <a:rPr lang="en-US" sz="2800">
              <a:latin typeface="+mn-lt"/>
              <a:cs typeface="Times New Roman" panose="02020603050405020304" pitchFamily="18" charset="0"/>
            </a:rPr>
            <a:t>Find opportunities for inclusion in lesson plans</a:t>
          </a:r>
        </a:p>
      </dgm:t>
    </dgm:pt>
    <dgm:pt modelId="{613AFA28-D25A-436D-9022-241F44691A8D}" type="parTrans" cxnId="{AF7C5AF6-7A3B-4FB5-9143-D5E597BA0B67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57784BB2-6FF1-43E7-A02A-99B1ACF22D3D}" type="sibTrans" cxnId="{AF7C5AF6-7A3B-4FB5-9143-D5E597BA0B67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63CA9019-AAAA-46D8-9019-14AA5A4EDAE7}">
      <dgm:prSet phldrT="[Text]" custT="1"/>
      <dgm:spPr/>
      <dgm:t>
        <a:bodyPr/>
        <a:lstStyle/>
        <a:p>
          <a:r>
            <a:rPr lang="en-US" sz="2800">
              <a:latin typeface="+mn-lt"/>
              <a:cs typeface="Times New Roman" panose="02020603050405020304" pitchFamily="18" charset="0"/>
            </a:rPr>
            <a:t>Continue to learn about inclusivity</a:t>
          </a:r>
        </a:p>
      </dgm:t>
    </dgm:pt>
    <dgm:pt modelId="{1E02F6BA-972B-4380-86E0-0E7F50306CE2}" type="parTrans" cxnId="{B568B31A-5552-4B07-A986-986B6BB3DB7F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55C96CFA-F5CF-4348-915F-D172EF39DB97}" type="sibTrans" cxnId="{B568B31A-5552-4B07-A986-986B6BB3DB7F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2E29962E-726B-46AA-AE1D-568BD60EF071}" type="pres">
      <dgm:prSet presAssocID="{A373AB1F-7C8A-4CBD-8567-E6B2A62574C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067EE3A-D0F1-4B3C-90C1-EBEA186D4A28}" type="pres">
      <dgm:prSet presAssocID="{72C62EF2-BFFD-429F-B8C2-9E91F25DE775}" presName="boxAndChildren" presStyleCnt="0"/>
      <dgm:spPr/>
    </dgm:pt>
    <dgm:pt modelId="{ECB4283E-D855-4870-893A-2923D68FAA25}" type="pres">
      <dgm:prSet presAssocID="{72C62EF2-BFFD-429F-B8C2-9E91F25DE775}" presName="parentTextBox" presStyleLbl="node1" presStyleIdx="0" presStyleCnt="3"/>
      <dgm:spPr/>
      <dgm:t>
        <a:bodyPr/>
        <a:lstStyle/>
        <a:p>
          <a:endParaRPr lang="en-US"/>
        </a:p>
      </dgm:t>
    </dgm:pt>
    <dgm:pt modelId="{95438668-BAFC-4E94-8F9A-23127AEC3DBE}" type="pres">
      <dgm:prSet presAssocID="{72C62EF2-BFFD-429F-B8C2-9E91F25DE775}" presName="entireBox" presStyleLbl="node1" presStyleIdx="0" presStyleCnt="3"/>
      <dgm:spPr/>
      <dgm:t>
        <a:bodyPr/>
        <a:lstStyle/>
        <a:p>
          <a:endParaRPr lang="en-US"/>
        </a:p>
      </dgm:t>
    </dgm:pt>
    <dgm:pt modelId="{E2AEE58E-3CB9-4271-A927-F08EE62CA13C}" type="pres">
      <dgm:prSet presAssocID="{72C62EF2-BFFD-429F-B8C2-9E91F25DE775}" presName="descendantBox" presStyleCnt="0"/>
      <dgm:spPr/>
    </dgm:pt>
    <dgm:pt modelId="{87B72DBB-42B9-4869-B100-0B62171A3585}" type="pres">
      <dgm:prSet presAssocID="{63CA9019-AAAA-46D8-9019-14AA5A4EDAE7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3B94AB-D319-4FEB-A2A4-5F35691CA55C}" type="pres">
      <dgm:prSet presAssocID="{1FFFF8F4-09E9-492E-A77D-D91143C3498E}" presName="sp" presStyleCnt="0"/>
      <dgm:spPr/>
    </dgm:pt>
    <dgm:pt modelId="{B206AD05-E8A1-4DF4-BCD1-682FF89FA15F}" type="pres">
      <dgm:prSet presAssocID="{C41DD170-7CBC-4D4A-B457-BF99861881F6}" presName="arrowAndChildren" presStyleCnt="0"/>
      <dgm:spPr/>
    </dgm:pt>
    <dgm:pt modelId="{4F92DBD2-64FD-4F9C-B647-1FD6D366F9CD}" type="pres">
      <dgm:prSet presAssocID="{C41DD170-7CBC-4D4A-B457-BF99861881F6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E9D74022-CE3B-4D25-9481-C45977CD86A4}" type="pres">
      <dgm:prSet presAssocID="{C41DD170-7CBC-4D4A-B457-BF99861881F6}" presName="arrow" presStyleLbl="node1" presStyleIdx="1" presStyleCnt="3"/>
      <dgm:spPr/>
      <dgm:t>
        <a:bodyPr/>
        <a:lstStyle/>
        <a:p>
          <a:endParaRPr lang="en-US"/>
        </a:p>
      </dgm:t>
    </dgm:pt>
    <dgm:pt modelId="{401EE218-8C49-482A-A022-20CD32A68154}" type="pres">
      <dgm:prSet presAssocID="{C41DD170-7CBC-4D4A-B457-BF99861881F6}" presName="descendantArrow" presStyleCnt="0"/>
      <dgm:spPr/>
    </dgm:pt>
    <dgm:pt modelId="{6FA3D965-1DAE-446F-AF81-5D5FE8CE4FF1}" type="pres">
      <dgm:prSet presAssocID="{ED31F771-9DB7-492A-B55C-70D1FBD66033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3C5A3D-03D0-4B74-A84B-DD4C2C89E5C8}" type="pres">
      <dgm:prSet presAssocID="{961F45C3-FDBC-407B-B313-D0DCE1F7EED9}" presName="sp" presStyleCnt="0"/>
      <dgm:spPr/>
    </dgm:pt>
    <dgm:pt modelId="{25DD76B0-B875-478A-AF35-E2B76D7E6656}" type="pres">
      <dgm:prSet presAssocID="{C8A98659-7B6E-4448-BB77-8F64BF64C5C7}" presName="arrowAndChildren" presStyleCnt="0"/>
      <dgm:spPr/>
    </dgm:pt>
    <dgm:pt modelId="{47C2E056-EC40-4DE8-9818-2F9F255BCE45}" type="pres">
      <dgm:prSet presAssocID="{C8A98659-7B6E-4448-BB77-8F64BF64C5C7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EFA165A7-B529-46CB-ADB7-007780447948}" type="pres">
      <dgm:prSet presAssocID="{C8A98659-7B6E-4448-BB77-8F64BF64C5C7}" presName="arrow" presStyleLbl="node1" presStyleIdx="2" presStyleCnt="3" custLinFactNeighborX="2220" custLinFactNeighborY="-1799"/>
      <dgm:spPr/>
      <dgm:t>
        <a:bodyPr/>
        <a:lstStyle/>
        <a:p>
          <a:endParaRPr lang="en-US"/>
        </a:p>
      </dgm:t>
    </dgm:pt>
    <dgm:pt modelId="{087EEA16-B566-4ECB-9883-F362F6B174A1}" type="pres">
      <dgm:prSet presAssocID="{C8A98659-7B6E-4448-BB77-8F64BF64C5C7}" presName="descendantArrow" presStyleCnt="0"/>
      <dgm:spPr/>
    </dgm:pt>
    <dgm:pt modelId="{0C934DF7-6B0B-4128-B9C9-F331D07C80E3}" type="pres">
      <dgm:prSet presAssocID="{BBBFDF0F-FF3B-43F5-8B7A-DE1864FD3163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85D796-690F-47C5-8B57-79C31002540C}" type="presOf" srcId="{72C62EF2-BFFD-429F-B8C2-9E91F25DE775}" destId="{95438668-BAFC-4E94-8F9A-23127AEC3DBE}" srcOrd="1" destOrd="0" presId="urn:microsoft.com/office/officeart/2005/8/layout/process4"/>
    <dgm:cxn modelId="{2238C0E0-73F1-4E61-8155-CF3E09EA792E}" type="presOf" srcId="{C41DD170-7CBC-4D4A-B457-BF99861881F6}" destId="{4F92DBD2-64FD-4F9C-B647-1FD6D366F9CD}" srcOrd="0" destOrd="0" presId="urn:microsoft.com/office/officeart/2005/8/layout/process4"/>
    <dgm:cxn modelId="{1ACBAB03-1D8B-4167-A818-53A0777C2C2E}" type="presOf" srcId="{ED31F771-9DB7-492A-B55C-70D1FBD66033}" destId="{6FA3D965-1DAE-446F-AF81-5D5FE8CE4FF1}" srcOrd="0" destOrd="0" presId="urn:microsoft.com/office/officeart/2005/8/layout/process4"/>
    <dgm:cxn modelId="{B568B31A-5552-4B07-A986-986B6BB3DB7F}" srcId="{72C62EF2-BFFD-429F-B8C2-9E91F25DE775}" destId="{63CA9019-AAAA-46D8-9019-14AA5A4EDAE7}" srcOrd="0" destOrd="0" parTransId="{1E02F6BA-972B-4380-86E0-0E7F50306CE2}" sibTransId="{55C96CFA-F5CF-4348-915F-D172EF39DB97}"/>
    <dgm:cxn modelId="{FE208724-A75E-48BD-9E79-A8D768C23572}" srcId="{C8A98659-7B6E-4448-BB77-8F64BF64C5C7}" destId="{BBBFDF0F-FF3B-43F5-8B7A-DE1864FD3163}" srcOrd="0" destOrd="0" parTransId="{5E040E12-1852-482F-8710-D637C109AE94}" sibTransId="{751389CE-EC5F-4833-94A5-2CE4D05A5495}"/>
    <dgm:cxn modelId="{BD2A76DA-A663-4A77-981C-D73F652AD801}" type="presOf" srcId="{BBBFDF0F-FF3B-43F5-8B7A-DE1864FD3163}" destId="{0C934DF7-6B0B-4128-B9C9-F331D07C80E3}" srcOrd="0" destOrd="0" presId="urn:microsoft.com/office/officeart/2005/8/layout/process4"/>
    <dgm:cxn modelId="{504A9F4B-6036-44A3-B858-F36D37E0A971}" type="presOf" srcId="{C8A98659-7B6E-4448-BB77-8F64BF64C5C7}" destId="{47C2E056-EC40-4DE8-9818-2F9F255BCE45}" srcOrd="0" destOrd="0" presId="urn:microsoft.com/office/officeart/2005/8/layout/process4"/>
    <dgm:cxn modelId="{6F14B3C3-27D0-4C40-8450-D61BCF08E979}" srcId="{C41DD170-7CBC-4D4A-B457-BF99861881F6}" destId="{ED31F771-9DB7-492A-B55C-70D1FBD66033}" srcOrd="0" destOrd="0" parTransId="{30FEADB7-E643-45C7-8F85-9A6C8243D045}" sibTransId="{36E2E07F-FCF3-421D-B875-7398ADCFD40C}"/>
    <dgm:cxn modelId="{A8035EA2-A050-40F1-B551-2688D87B0D48}" srcId="{A373AB1F-7C8A-4CBD-8567-E6B2A62574C8}" destId="{C8A98659-7B6E-4448-BB77-8F64BF64C5C7}" srcOrd="0" destOrd="0" parTransId="{D697083E-C4D9-470E-AD12-3EF6D5BDB766}" sibTransId="{961F45C3-FDBC-407B-B313-D0DCE1F7EED9}"/>
    <dgm:cxn modelId="{21E4BFE4-4401-45F4-8DB4-1D8E3A1F2945}" type="presOf" srcId="{C8A98659-7B6E-4448-BB77-8F64BF64C5C7}" destId="{EFA165A7-B529-46CB-ADB7-007780447948}" srcOrd="1" destOrd="0" presId="urn:microsoft.com/office/officeart/2005/8/layout/process4"/>
    <dgm:cxn modelId="{7C8F7F5E-BE83-4246-A67F-327B9153BAAA}" type="presOf" srcId="{72C62EF2-BFFD-429F-B8C2-9E91F25DE775}" destId="{ECB4283E-D855-4870-893A-2923D68FAA25}" srcOrd="0" destOrd="0" presId="urn:microsoft.com/office/officeart/2005/8/layout/process4"/>
    <dgm:cxn modelId="{AF7C5AF6-7A3B-4FB5-9143-D5E597BA0B67}" srcId="{A373AB1F-7C8A-4CBD-8567-E6B2A62574C8}" destId="{72C62EF2-BFFD-429F-B8C2-9E91F25DE775}" srcOrd="2" destOrd="0" parTransId="{613AFA28-D25A-436D-9022-241F44691A8D}" sibTransId="{57784BB2-6FF1-43E7-A02A-99B1ACF22D3D}"/>
    <dgm:cxn modelId="{9900A3F0-D368-4A9B-9445-F97A4EF86A50}" type="presOf" srcId="{A373AB1F-7C8A-4CBD-8567-E6B2A62574C8}" destId="{2E29962E-726B-46AA-AE1D-568BD60EF071}" srcOrd="0" destOrd="0" presId="urn:microsoft.com/office/officeart/2005/8/layout/process4"/>
    <dgm:cxn modelId="{103E992C-4E02-4F17-A459-BD663047AA00}" type="presOf" srcId="{C41DD170-7CBC-4D4A-B457-BF99861881F6}" destId="{E9D74022-CE3B-4D25-9481-C45977CD86A4}" srcOrd="1" destOrd="0" presId="urn:microsoft.com/office/officeart/2005/8/layout/process4"/>
    <dgm:cxn modelId="{158DCDDD-5BD4-4AFF-AF78-821A2F76AAA5}" srcId="{A373AB1F-7C8A-4CBD-8567-E6B2A62574C8}" destId="{C41DD170-7CBC-4D4A-B457-BF99861881F6}" srcOrd="1" destOrd="0" parTransId="{C47FD748-B333-49B6-AAAF-8F4D441882BA}" sibTransId="{1FFFF8F4-09E9-492E-A77D-D91143C3498E}"/>
    <dgm:cxn modelId="{05A45A4C-3944-4FC7-A37E-BEC514360E4B}" type="presOf" srcId="{63CA9019-AAAA-46D8-9019-14AA5A4EDAE7}" destId="{87B72DBB-42B9-4869-B100-0B62171A3585}" srcOrd="0" destOrd="0" presId="urn:microsoft.com/office/officeart/2005/8/layout/process4"/>
    <dgm:cxn modelId="{C4B85C8A-4F1C-43B3-9703-EFF00BFBC221}" type="presParOf" srcId="{2E29962E-726B-46AA-AE1D-568BD60EF071}" destId="{4067EE3A-D0F1-4B3C-90C1-EBEA186D4A28}" srcOrd="0" destOrd="0" presId="urn:microsoft.com/office/officeart/2005/8/layout/process4"/>
    <dgm:cxn modelId="{8ACA044E-D51C-4359-B26F-4D9C0D3854B7}" type="presParOf" srcId="{4067EE3A-D0F1-4B3C-90C1-EBEA186D4A28}" destId="{ECB4283E-D855-4870-893A-2923D68FAA25}" srcOrd="0" destOrd="0" presId="urn:microsoft.com/office/officeart/2005/8/layout/process4"/>
    <dgm:cxn modelId="{CA0BBBD2-5785-4AE6-A627-B0A693DA5DC7}" type="presParOf" srcId="{4067EE3A-D0F1-4B3C-90C1-EBEA186D4A28}" destId="{95438668-BAFC-4E94-8F9A-23127AEC3DBE}" srcOrd="1" destOrd="0" presId="urn:microsoft.com/office/officeart/2005/8/layout/process4"/>
    <dgm:cxn modelId="{250F6068-937D-4E0B-B616-8097C0CCE26D}" type="presParOf" srcId="{4067EE3A-D0F1-4B3C-90C1-EBEA186D4A28}" destId="{E2AEE58E-3CB9-4271-A927-F08EE62CA13C}" srcOrd="2" destOrd="0" presId="urn:microsoft.com/office/officeart/2005/8/layout/process4"/>
    <dgm:cxn modelId="{D1F5D7F2-D21E-4714-8C58-01BC58F9800E}" type="presParOf" srcId="{E2AEE58E-3CB9-4271-A927-F08EE62CA13C}" destId="{87B72DBB-42B9-4869-B100-0B62171A3585}" srcOrd="0" destOrd="0" presId="urn:microsoft.com/office/officeart/2005/8/layout/process4"/>
    <dgm:cxn modelId="{6C530F1D-20A9-4827-AACF-A79C20331CCE}" type="presParOf" srcId="{2E29962E-726B-46AA-AE1D-568BD60EF071}" destId="{2C3B94AB-D319-4FEB-A2A4-5F35691CA55C}" srcOrd="1" destOrd="0" presId="urn:microsoft.com/office/officeart/2005/8/layout/process4"/>
    <dgm:cxn modelId="{F80B61CC-8116-4C37-B6DC-79B5196C2A25}" type="presParOf" srcId="{2E29962E-726B-46AA-AE1D-568BD60EF071}" destId="{B206AD05-E8A1-4DF4-BCD1-682FF89FA15F}" srcOrd="2" destOrd="0" presId="urn:microsoft.com/office/officeart/2005/8/layout/process4"/>
    <dgm:cxn modelId="{CEB6A313-079A-4BAC-93D8-15602C2B626E}" type="presParOf" srcId="{B206AD05-E8A1-4DF4-BCD1-682FF89FA15F}" destId="{4F92DBD2-64FD-4F9C-B647-1FD6D366F9CD}" srcOrd="0" destOrd="0" presId="urn:microsoft.com/office/officeart/2005/8/layout/process4"/>
    <dgm:cxn modelId="{961A923D-795D-44A8-B307-ADF27F1207DC}" type="presParOf" srcId="{B206AD05-E8A1-4DF4-BCD1-682FF89FA15F}" destId="{E9D74022-CE3B-4D25-9481-C45977CD86A4}" srcOrd="1" destOrd="0" presId="urn:microsoft.com/office/officeart/2005/8/layout/process4"/>
    <dgm:cxn modelId="{F1DEC790-6588-4C8F-883C-A0F062026F56}" type="presParOf" srcId="{B206AD05-E8A1-4DF4-BCD1-682FF89FA15F}" destId="{401EE218-8C49-482A-A022-20CD32A68154}" srcOrd="2" destOrd="0" presId="urn:microsoft.com/office/officeart/2005/8/layout/process4"/>
    <dgm:cxn modelId="{6EF4E9F6-A31A-4C34-A227-E9D53D2DB077}" type="presParOf" srcId="{401EE218-8C49-482A-A022-20CD32A68154}" destId="{6FA3D965-1DAE-446F-AF81-5D5FE8CE4FF1}" srcOrd="0" destOrd="0" presId="urn:microsoft.com/office/officeart/2005/8/layout/process4"/>
    <dgm:cxn modelId="{889ED6B4-2ED6-4682-BDA0-3B139F0EC608}" type="presParOf" srcId="{2E29962E-726B-46AA-AE1D-568BD60EF071}" destId="{D43C5A3D-03D0-4B74-A84B-DD4C2C89E5C8}" srcOrd="3" destOrd="0" presId="urn:microsoft.com/office/officeart/2005/8/layout/process4"/>
    <dgm:cxn modelId="{6E87131D-B375-4BD1-BC76-DD80AB622BF7}" type="presParOf" srcId="{2E29962E-726B-46AA-AE1D-568BD60EF071}" destId="{25DD76B0-B875-478A-AF35-E2B76D7E6656}" srcOrd="4" destOrd="0" presId="urn:microsoft.com/office/officeart/2005/8/layout/process4"/>
    <dgm:cxn modelId="{FE13779B-1C75-4893-AA29-1B256632B5AF}" type="presParOf" srcId="{25DD76B0-B875-478A-AF35-E2B76D7E6656}" destId="{47C2E056-EC40-4DE8-9818-2F9F255BCE45}" srcOrd="0" destOrd="0" presId="urn:microsoft.com/office/officeart/2005/8/layout/process4"/>
    <dgm:cxn modelId="{D5828A49-5394-4F60-A9E4-93EC62B399F5}" type="presParOf" srcId="{25DD76B0-B875-478A-AF35-E2B76D7E6656}" destId="{EFA165A7-B529-46CB-ADB7-007780447948}" srcOrd="1" destOrd="0" presId="urn:microsoft.com/office/officeart/2005/8/layout/process4"/>
    <dgm:cxn modelId="{CC2906C8-53E2-4182-B675-CF082C754CAC}" type="presParOf" srcId="{25DD76B0-B875-478A-AF35-E2B76D7E6656}" destId="{087EEA16-B566-4ECB-9883-F362F6B174A1}" srcOrd="2" destOrd="0" presId="urn:microsoft.com/office/officeart/2005/8/layout/process4"/>
    <dgm:cxn modelId="{07A7D98C-3355-4400-A42D-85A105BAC086}" type="presParOf" srcId="{087EEA16-B566-4ECB-9883-F362F6B174A1}" destId="{0C934DF7-6B0B-4128-B9C9-F331D07C80E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E38A783-530A-46B4-AFFA-C07DC2B2B41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3E5CAC5-961C-4183-A229-06FC9426AFEA}">
      <dgm:prSet custT="1"/>
      <dgm:spPr/>
      <dgm:t>
        <a:bodyPr/>
        <a:lstStyle/>
        <a:p>
          <a:r>
            <a:rPr lang="en-US" sz="3600"/>
            <a:t>Teachers provide a safe space</a:t>
          </a:r>
        </a:p>
      </dgm:t>
    </dgm:pt>
    <dgm:pt modelId="{CDDEB137-5447-4D50-AEB9-CD4370F01617}" type="parTrans" cxnId="{CDB755F8-F969-4CFA-A22E-395AD86CAF1A}">
      <dgm:prSet/>
      <dgm:spPr/>
      <dgm:t>
        <a:bodyPr/>
        <a:lstStyle/>
        <a:p>
          <a:endParaRPr lang="en-US" sz="3600"/>
        </a:p>
      </dgm:t>
    </dgm:pt>
    <dgm:pt modelId="{001F0D35-144A-4F55-8E3D-2B1D291A799E}" type="sibTrans" cxnId="{CDB755F8-F969-4CFA-A22E-395AD86CAF1A}">
      <dgm:prSet/>
      <dgm:spPr/>
      <dgm:t>
        <a:bodyPr/>
        <a:lstStyle/>
        <a:p>
          <a:endParaRPr lang="en-US" sz="3600"/>
        </a:p>
      </dgm:t>
    </dgm:pt>
    <dgm:pt modelId="{8445F4BC-23BD-447C-BDE7-131DEB325BA3}">
      <dgm:prSet custT="1"/>
      <dgm:spPr/>
      <dgm:t>
        <a:bodyPr/>
        <a:lstStyle/>
        <a:p>
          <a:r>
            <a:rPr lang="en-US" sz="3600"/>
            <a:t>Teachers change lives----that’s their job</a:t>
          </a:r>
        </a:p>
      </dgm:t>
    </dgm:pt>
    <dgm:pt modelId="{C506380E-5B8F-4E7D-ADE2-E44FE6784072}" type="parTrans" cxnId="{21DF5E43-5450-482C-9F64-C792A6E77E04}">
      <dgm:prSet/>
      <dgm:spPr/>
      <dgm:t>
        <a:bodyPr/>
        <a:lstStyle/>
        <a:p>
          <a:endParaRPr lang="en-US" sz="3600"/>
        </a:p>
      </dgm:t>
    </dgm:pt>
    <dgm:pt modelId="{A597A4E8-629D-4AE2-BDEF-D6842167CEF1}" type="sibTrans" cxnId="{21DF5E43-5450-482C-9F64-C792A6E77E04}">
      <dgm:prSet/>
      <dgm:spPr/>
      <dgm:t>
        <a:bodyPr/>
        <a:lstStyle/>
        <a:p>
          <a:endParaRPr lang="en-US" sz="3600"/>
        </a:p>
      </dgm:t>
    </dgm:pt>
    <dgm:pt modelId="{F016D227-6888-424B-952D-F91CC1BA41EF}">
      <dgm:prSet custT="1"/>
      <dgm:spPr/>
      <dgm:t>
        <a:bodyPr/>
        <a:lstStyle/>
        <a:p>
          <a:r>
            <a:rPr lang="en-US" sz="3600"/>
            <a:t>Teachers save lives---- that’s their power</a:t>
          </a:r>
        </a:p>
      </dgm:t>
    </dgm:pt>
    <dgm:pt modelId="{A661FCCA-E982-4AA8-BAD5-2ECD9DDFA645}" type="parTrans" cxnId="{45478360-9BF5-4798-A807-5D58C90E1A16}">
      <dgm:prSet/>
      <dgm:spPr/>
      <dgm:t>
        <a:bodyPr/>
        <a:lstStyle/>
        <a:p>
          <a:endParaRPr lang="en-US" sz="3600"/>
        </a:p>
      </dgm:t>
    </dgm:pt>
    <dgm:pt modelId="{8B1BFFBE-ADAC-491A-9B03-83C1360ED4EB}" type="sibTrans" cxnId="{45478360-9BF5-4798-A807-5D58C90E1A16}">
      <dgm:prSet/>
      <dgm:spPr/>
      <dgm:t>
        <a:bodyPr/>
        <a:lstStyle/>
        <a:p>
          <a:endParaRPr lang="en-US" sz="3600"/>
        </a:p>
      </dgm:t>
    </dgm:pt>
    <dgm:pt modelId="{CFD07709-4C30-4C09-8E95-41563CA836F7}" type="pres">
      <dgm:prSet presAssocID="{1E38A783-530A-46B4-AFFA-C07DC2B2B41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9733DD-C64F-408B-A965-24300024B9F3}" type="pres">
      <dgm:prSet presAssocID="{03E5CAC5-961C-4183-A229-06FC9426AFE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4186F3-0134-45CE-A734-D30F6F202582}" type="pres">
      <dgm:prSet presAssocID="{001F0D35-144A-4F55-8E3D-2B1D291A799E}" presName="spacer" presStyleCnt="0"/>
      <dgm:spPr/>
    </dgm:pt>
    <dgm:pt modelId="{4DC31E6B-924F-4B8A-B732-AB0B4D5ACE62}" type="pres">
      <dgm:prSet presAssocID="{8445F4BC-23BD-447C-BDE7-131DEB325BA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69524C-3CC0-4684-A090-7949005C5D84}" type="pres">
      <dgm:prSet presAssocID="{A597A4E8-629D-4AE2-BDEF-D6842167CEF1}" presName="spacer" presStyleCnt="0"/>
      <dgm:spPr/>
    </dgm:pt>
    <dgm:pt modelId="{838D0EA9-BF71-4523-B3FF-715BDC025884}" type="pres">
      <dgm:prSet presAssocID="{F016D227-6888-424B-952D-F91CC1BA41E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B0DD1F-C181-458B-9FB8-4489034F76DB}" type="presOf" srcId="{F016D227-6888-424B-952D-F91CC1BA41EF}" destId="{838D0EA9-BF71-4523-B3FF-715BDC025884}" srcOrd="0" destOrd="0" presId="urn:microsoft.com/office/officeart/2005/8/layout/vList2"/>
    <dgm:cxn modelId="{CDB755F8-F969-4CFA-A22E-395AD86CAF1A}" srcId="{1E38A783-530A-46B4-AFFA-C07DC2B2B41A}" destId="{03E5CAC5-961C-4183-A229-06FC9426AFEA}" srcOrd="0" destOrd="0" parTransId="{CDDEB137-5447-4D50-AEB9-CD4370F01617}" sibTransId="{001F0D35-144A-4F55-8E3D-2B1D291A799E}"/>
    <dgm:cxn modelId="{21DF5E43-5450-482C-9F64-C792A6E77E04}" srcId="{1E38A783-530A-46B4-AFFA-C07DC2B2B41A}" destId="{8445F4BC-23BD-447C-BDE7-131DEB325BA3}" srcOrd="1" destOrd="0" parTransId="{C506380E-5B8F-4E7D-ADE2-E44FE6784072}" sibTransId="{A597A4E8-629D-4AE2-BDEF-D6842167CEF1}"/>
    <dgm:cxn modelId="{765F5C01-09BF-4D0E-8EF3-04BCD7B51334}" type="presOf" srcId="{8445F4BC-23BD-447C-BDE7-131DEB325BA3}" destId="{4DC31E6B-924F-4B8A-B732-AB0B4D5ACE62}" srcOrd="0" destOrd="0" presId="urn:microsoft.com/office/officeart/2005/8/layout/vList2"/>
    <dgm:cxn modelId="{45478360-9BF5-4798-A807-5D58C90E1A16}" srcId="{1E38A783-530A-46B4-AFFA-C07DC2B2B41A}" destId="{F016D227-6888-424B-952D-F91CC1BA41EF}" srcOrd="2" destOrd="0" parTransId="{A661FCCA-E982-4AA8-BAD5-2ECD9DDFA645}" sibTransId="{8B1BFFBE-ADAC-491A-9B03-83C1360ED4EB}"/>
    <dgm:cxn modelId="{77EC0917-98E2-4148-9D81-251DA825B464}" type="presOf" srcId="{03E5CAC5-961C-4183-A229-06FC9426AFEA}" destId="{D19733DD-C64F-408B-A965-24300024B9F3}" srcOrd="0" destOrd="0" presId="urn:microsoft.com/office/officeart/2005/8/layout/vList2"/>
    <dgm:cxn modelId="{AA303130-9382-4455-B71C-BB9130431676}" type="presOf" srcId="{1E38A783-530A-46B4-AFFA-C07DC2B2B41A}" destId="{CFD07709-4C30-4C09-8E95-41563CA836F7}" srcOrd="0" destOrd="0" presId="urn:microsoft.com/office/officeart/2005/8/layout/vList2"/>
    <dgm:cxn modelId="{C0F3D521-9D97-4FD6-8430-57F48F86C753}" type="presParOf" srcId="{CFD07709-4C30-4C09-8E95-41563CA836F7}" destId="{D19733DD-C64F-408B-A965-24300024B9F3}" srcOrd="0" destOrd="0" presId="urn:microsoft.com/office/officeart/2005/8/layout/vList2"/>
    <dgm:cxn modelId="{54E361EE-1DA2-450A-A572-42888A520D4A}" type="presParOf" srcId="{CFD07709-4C30-4C09-8E95-41563CA836F7}" destId="{BC4186F3-0134-45CE-A734-D30F6F202582}" srcOrd="1" destOrd="0" presId="urn:microsoft.com/office/officeart/2005/8/layout/vList2"/>
    <dgm:cxn modelId="{351294D9-AC51-4521-BEEC-63A942D96E7C}" type="presParOf" srcId="{CFD07709-4C30-4C09-8E95-41563CA836F7}" destId="{4DC31E6B-924F-4B8A-B732-AB0B4D5ACE62}" srcOrd="2" destOrd="0" presId="urn:microsoft.com/office/officeart/2005/8/layout/vList2"/>
    <dgm:cxn modelId="{E3A6F831-AB3F-4C7F-B730-7E905A489858}" type="presParOf" srcId="{CFD07709-4C30-4C09-8E95-41563CA836F7}" destId="{7E69524C-3CC0-4684-A090-7949005C5D84}" srcOrd="3" destOrd="0" presId="urn:microsoft.com/office/officeart/2005/8/layout/vList2"/>
    <dgm:cxn modelId="{C6A14780-D342-451D-B642-B724AF0F45F5}" type="presParOf" srcId="{CFD07709-4C30-4C09-8E95-41563CA836F7}" destId="{838D0EA9-BF71-4523-B3FF-715BDC025884}" srcOrd="4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373AB1F-7C8A-4CBD-8567-E6B2A62574C8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41DD170-7CBC-4D4A-B457-BF99861881F6}">
      <dgm:prSet phldrT="[Text]" custT="1"/>
      <dgm:spPr/>
      <dgm:t>
        <a:bodyPr/>
        <a:lstStyle/>
        <a:p>
          <a:r>
            <a:rPr lang="en-US" sz="2800">
              <a:latin typeface="+mn-lt"/>
              <a:cs typeface="Times New Roman" panose="02020603050405020304" pitchFamily="18" charset="0"/>
            </a:rPr>
            <a:t>Federal law</a:t>
          </a:r>
        </a:p>
      </dgm:t>
    </dgm:pt>
    <dgm:pt modelId="{C47FD748-B333-49B6-AAAF-8F4D441882BA}" type="parTrans" cxnId="{158DCDDD-5BD4-4AFF-AF78-821A2F76AAA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1FFFF8F4-09E9-492E-A77D-D91143C3498E}" type="sibTrans" cxnId="{158DCDDD-5BD4-4AFF-AF78-821A2F76AAA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ED31F771-9DB7-492A-B55C-70D1FBD66033}">
      <dgm:prSet phldrT="[Text]" custT="1"/>
      <dgm:spPr/>
      <dgm:t>
        <a:bodyPr/>
        <a:lstStyle/>
        <a:p>
          <a:r>
            <a:rPr lang="en-US" sz="2800">
              <a:latin typeface="+mn-lt"/>
              <a:cs typeface="Times New Roman" panose="02020603050405020304" pitchFamily="18" charset="0"/>
            </a:rPr>
            <a:t>Gender identity is a protected class (subset of sex)</a:t>
          </a:r>
        </a:p>
      </dgm:t>
    </dgm:pt>
    <dgm:pt modelId="{30FEADB7-E643-45C7-8F85-9A6C8243D045}" type="parTrans" cxnId="{6F14B3C3-27D0-4C40-8450-D61BCF08E979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36E2E07F-FCF3-421D-B875-7398ADCFD40C}" type="sibTrans" cxnId="{6F14B3C3-27D0-4C40-8450-D61BCF08E979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72C62EF2-BFFD-429F-B8C2-9E91F25DE775}">
      <dgm:prSet phldrT="[Text]" custT="1"/>
      <dgm:spPr/>
      <dgm:t>
        <a:bodyPr/>
        <a:lstStyle/>
        <a:p>
          <a:r>
            <a:rPr lang="en-US" sz="2800">
              <a:latin typeface="+mn-lt"/>
              <a:cs typeface="Times New Roman" panose="02020603050405020304" pitchFamily="18" charset="0"/>
            </a:rPr>
            <a:t>Federal courts</a:t>
          </a:r>
        </a:p>
      </dgm:t>
    </dgm:pt>
    <dgm:pt modelId="{613AFA28-D25A-436D-9022-241F44691A8D}" type="parTrans" cxnId="{AF7C5AF6-7A3B-4FB5-9143-D5E597BA0B67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57784BB2-6FF1-43E7-A02A-99B1ACF22D3D}" type="sibTrans" cxnId="{AF7C5AF6-7A3B-4FB5-9143-D5E597BA0B67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63CA9019-AAAA-46D8-9019-14AA5A4EDAE7}">
      <dgm:prSet phldrT="[Text]" custT="1"/>
      <dgm:spPr/>
      <dgm:t>
        <a:bodyPr/>
        <a:lstStyle/>
        <a:p>
          <a:r>
            <a:rPr lang="en-US" sz="2800">
              <a:latin typeface="+mn-lt"/>
              <a:cs typeface="Times New Roman" panose="02020603050405020304" pitchFamily="18" charset="0"/>
            </a:rPr>
            <a:t>Law prohibits discrimination under Title IX</a:t>
          </a:r>
        </a:p>
      </dgm:t>
    </dgm:pt>
    <dgm:pt modelId="{1E02F6BA-972B-4380-86E0-0E7F50306CE2}" type="parTrans" cxnId="{B568B31A-5552-4B07-A986-986B6BB3DB7F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55C96CFA-F5CF-4348-915F-D172EF39DB97}" type="sibTrans" cxnId="{B568B31A-5552-4B07-A986-986B6BB3DB7F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2E29962E-726B-46AA-AE1D-568BD60EF071}" type="pres">
      <dgm:prSet presAssocID="{A373AB1F-7C8A-4CBD-8567-E6B2A62574C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067EE3A-D0F1-4B3C-90C1-EBEA186D4A28}" type="pres">
      <dgm:prSet presAssocID="{72C62EF2-BFFD-429F-B8C2-9E91F25DE775}" presName="boxAndChildren" presStyleCnt="0"/>
      <dgm:spPr/>
    </dgm:pt>
    <dgm:pt modelId="{ECB4283E-D855-4870-893A-2923D68FAA25}" type="pres">
      <dgm:prSet presAssocID="{72C62EF2-BFFD-429F-B8C2-9E91F25DE775}" presName="parentTextBox" presStyleLbl="node1" presStyleIdx="0" presStyleCnt="2"/>
      <dgm:spPr/>
      <dgm:t>
        <a:bodyPr/>
        <a:lstStyle/>
        <a:p>
          <a:endParaRPr lang="en-US"/>
        </a:p>
      </dgm:t>
    </dgm:pt>
    <dgm:pt modelId="{95438668-BAFC-4E94-8F9A-23127AEC3DBE}" type="pres">
      <dgm:prSet presAssocID="{72C62EF2-BFFD-429F-B8C2-9E91F25DE775}" presName="entireBox" presStyleLbl="node1" presStyleIdx="0" presStyleCnt="2"/>
      <dgm:spPr/>
      <dgm:t>
        <a:bodyPr/>
        <a:lstStyle/>
        <a:p>
          <a:endParaRPr lang="en-US"/>
        </a:p>
      </dgm:t>
    </dgm:pt>
    <dgm:pt modelId="{E2AEE58E-3CB9-4271-A927-F08EE62CA13C}" type="pres">
      <dgm:prSet presAssocID="{72C62EF2-BFFD-429F-B8C2-9E91F25DE775}" presName="descendantBox" presStyleCnt="0"/>
      <dgm:spPr/>
    </dgm:pt>
    <dgm:pt modelId="{87B72DBB-42B9-4869-B100-0B62171A3585}" type="pres">
      <dgm:prSet presAssocID="{63CA9019-AAAA-46D8-9019-14AA5A4EDAE7}" presName="childTextBox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3B94AB-D319-4FEB-A2A4-5F35691CA55C}" type="pres">
      <dgm:prSet presAssocID="{1FFFF8F4-09E9-492E-A77D-D91143C3498E}" presName="sp" presStyleCnt="0"/>
      <dgm:spPr/>
    </dgm:pt>
    <dgm:pt modelId="{B206AD05-E8A1-4DF4-BCD1-682FF89FA15F}" type="pres">
      <dgm:prSet presAssocID="{C41DD170-7CBC-4D4A-B457-BF99861881F6}" presName="arrowAndChildren" presStyleCnt="0"/>
      <dgm:spPr/>
    </dgm:pt>
    <dgm:pt modelId="{4F92DBD2-64FD-4F9C-B647-1FD6D366F9CD}" type="pres">
      <dgm:prSet presAssocID="{C41DD170-7CBC-4D4A-B457-BF99861881F6}" presName="parentTextArrow" presStyleLbl="node1" presStyleIdx="0" presStyleCnt="2"/>
      <dgm:spPr/>
      <dgm:t>
        <a:bodyPr/>
        <a:lstStyle/>
        <a:p>
          <a:endParaRPr lang="en-US"/>
        </a:p>
      </dgm:t>
    </dgm:pt>
    <dgm:pt modelId="{E9D74022-CE3B-4D25-9481-C45977CD86A4}" type="pres">
      <dgm:prSet presAssocID="{C41DD170-7CBC-4D4A-B457-BF99861881F6}" presName="arrow" presStyleLbl="node1" presStyleIdx="1" presStyleCnt="2"/>
      <dgm:spPr/>
      <dgm:t>
        <a:bodyPr/>
        <a:lstStyle/>
        <a:p>
          <a:endParaRPr lang="en-US"/>
        </a:p>
      </dgm:t>
    </dgm:pt>
    <dgm:pt modelId="{401EE218-8C49-482A-A022-20CD32A68154}" type="pres">
      <dgm:prSet presAssocID="{C41DD170-7CBC-4D4A-B457-BF99861881F6}" presName="descendantArrow" presStyleCnt="0"/>
      <dgm:spPr/>
    </dgm:pt>
    <dgm:pt modelId="{6FA3D965-1DAE-446F-AF81-5D5FE8CE4FF1}" type="pres">
      <dgm:prSet presAssocID="{ED31F771-9DB7-492A-B55C-70D1FBD66033}" presName="childTextArrow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85D796-690F-47C5-8B57-79C31002540C}" type="presOf" srcId="{72C62EF2-BFFD-429F-B8C2-9E91F25DE775}" destId="{95438668-BAFC-4E94-8F9A-23127AEC3DBE}" srcOrd="1" destOrd="0" presId="urn:microsoft.com/office/officeart/2005/8/layout/process4"/>
    <dgm:cxn modelId="{2238C0E0-73F1-4E61-8155-CF3E09EA792E}" type="presOf" srcId="{C41DD170-7CBC-4D4A-B457-BF99861881F6}" destId="{4F92DBD2-64FD-4F9C-B647-1FD6D366F9CD}" srcOrd="0" destOrd="0" presId="urn:microsoft.com/office/officeart/2005/8/layout/process4"/>
    <dgm:cxn modelId="{1ACBAB03-1D8B-4167-A818-53A0777C2C2E}" type="presOf" srcId="{ED31F771-9DB7-492A-B55C-70D1FBD66033}" destId="{6FA3D965-1DAE-446F-AF81-5D5FE8CE4FF1}" srcOrd="0" destOrd="0" presId="urn:microsoft.com/office/officeart/2005/8/layout/process4"/>
    <dgm:cxn modelId="{B568B31A-5552-4B07-A986-986B6BB3DB7F}" srcId="{72C62EF2-BFFD-429F-B8C2-9E91F25DE775}" destId="{63CA9019-AAAA-46D8-9019-14AA5A4EDAE7}" srcOrd="0" destOrd="0" parTransId="{1E02F6BA-972B-4380-86E0-0E7F50306CE2}" sibTransId="{55C96CFA-F5CF-4348-915F-D172EF39DB97}"/>
    <dgm:cxn modelId="{6F14B3C3-27D0-4C40-8450-D61BCF08E979}" srcId="{C41DD170-7CBC-4D4A-B457-BF99861881F6}" destId="{ED31F771-9DB7-492A-B55C-70D1FBD66033}" srcOrd="0" destOrd="0" parTransId="{30FEADB7-E643-45C7-8F85-9A6C8243D045}" sibTransId="{36E2E07F-FCF3-421D-B875-7398ADCFD40C}"/>
    <dgm:cxn modelId="{7C8F7F5E-BE83-4246-A67F-327B9153BAAA}" type="presOf" srcId="{72C62EF2-BFFD-429F-B8C2-9E91F25DE775}" destId="{ECB4283E-D855-4870-893A-2923D68FAA25}" srcOrd="0" destOrd="0" presId="urn:microsoft.com/office/officeart/2005/8/layout/process4"/>
    <dgm:cxn modelId="{AF7C5AF6-7A3B-4FB5-9143-D5E597BA0B67}" srcId="{A373AB1F-7C8A-4CBD-8567-E6B2A62574C8}" destId="{72C62EF2-BFFD-429F-B8C2-9E91F25DE775}" srcOrd="1" destOrd="0" parTransId="{613AFA28-D25A-436D-9022-241F44691A8D}" sibTransId="{57784BB2-6FF1-43E7-A02A-99B1ACF22D3D}"/>
    <dgm:cxn modelId="{9900A3F0-D368-4A9B-9445-F97A4EF86A50}" type="presOf" srcId="{A373AB1F-7C8A-4CBD-8567-E6B2A62574C8}" destId="{2E29962E-726B-46AA-AE1D-568BD60EF071}" srcOrd="0" destOrd="0" presId="urn:microsoft.com/office/officeart/2005/8/layout/process4"/>
    <dgm:cxn modelId="{103E992C-4E02-4F17-A459-BD663047AA00}" type="presOf" srcId="{C41DD170-7CBC-4D4A-B457-BF99861881F6}" destId="{E9D74022-CE3B-4D25-9481-C45977CD86A4}" srcOrd="1" destOrd="0" presId="urn:microsoft.com/office/officeart/2005/8/layout/process4"/>
    <dgm:cxn modelId="{158DCDDD-5BD4-4AFF-AF78-821A2F76AAA5}" srcId="{A373AB1F-7C8A-4CBD-8567-E6B2A62574C8}" destId="{C41DD170-7CBC-4D4A-B457-BF99861881F6}" srcOrd="0" destOrd="0" parTransId="{C47FD748-B333-49B6-AAAF-8F4D441882BA}" sibTransId="{1FFFF8F4-09E9-492E-A77D-D91143C3498E}"/>
    <dgm:cxn modelId="{05A45A4C-3944-4FC7-A37E-BEC514360E4B}" type="presOf" srcId="{63CA9019-AAAA-46D8-9019-14AA5A4EDAE7}" destId="{87B72DBB-42B9-4869-B100-0B62171A3585}" srcOrd="0" destOrd="0" presId="urn:microsoft.com/office/officeart/2005/8/layout/process4"/>
    <dgm:cxn modelId="{C4B85C8A-4F1C-43B3-9703-EFF00BFBC221}" type="presParOf" srcId="{2E29962E-726B-46AA-AE1D-568BD60EF071}" destId="{4067EE3A-D0F1-4B3C-90C1-EBEA186D4A28}" srcOrd="0" destOrd="0" presId="urn:microsoft.com/office/officeart/2005/8/layout/process4"/>
    <dgm:cxn modelId="{8ACA044E-D51C-4359-B26F-4D9C0D3854B7}" type="presParOf" srcId="{4067EE3A-D0F1-4B3C-90C1-EBEA186D4A28}" destId="{ECB4283E-D855-4870-893A-2923D68FAA25}" srcOrd="0" destOrd="0" presId="urn:microsoft.com/office/officeart/2005/8/layout/process4"/>
    <dgm:cxn modelId="{CA0BBBD2-5785-4AE6-A627-B0A693DA5DC7}" type="presParOf" srcId="{4067EE3A-D0F1-4B3C-90C1-EBEA186D4A28}" destId="{95438668-BAFC-4E94-8F9A-23127AEC3DBE}" srcOrd="1" destOrd="0" presId="urn:microsoft.com/office/officeart/2005/8/layout/process4"/>
    <dgm:cxn modelId="{250F6068-937D-4E0B-B616-8097C0CCE26D}" type="presParOf" srcId="{4067EE3A-D0F1-4B3C-90C1-EBEA186D4A28}" destId="{E2AEE58E-3CB9-4271-A927-F08EE62CA13C}" srcOrd="2" destOrd="0" presId="urn:microsoft.com/office/officeart/2005/8/layout/process4"/>
    <dgm:cxn modelId="{D1F5D7F2-D21E-4714-8C58-01BC58F9800E}" type="presParOf" srcId="{E2AEE58E-3CB9-4271-A927-F08EE62CA13C}" destId="{87B72DBB-42B9-4869-B100-0B62171A3585}" srcOrd="0" destOrd="0" presId="urn:microsoft.com/office/officeart/2005/8/layout/process4"/>
    <dgm:cxn modelId="{6C530F1D-20A9-4827-AACF-A79C20331CCE}" type="presParOf" srcId="{2E29962E-726B-46AA-AE1D-568BD60EF071}" destId="{2C3B94AB-D319-4FEB-A2A4-5F35691CA55C}" srcOrd="1" destOrd="0" presId="urn:microsoft.com/office/officeart/2005/8/layout/process4"/>
    <dgm:cxn modelId="{F80B61CC-8116-4C37-B6DC-79B5196C2A25}" type="presParOf" srcId="{2E29962E-726B-46AA-AE1D-568BD60EF071}" destId="{B206AD05-E8A1-4DF4-BCD1-682FF89FA15F}" srcOrd="2" destOrd="0" presId="urn:microsoft.com/office/officeart/2005/8/layout/process4"/>
    <dgm:cxn modelId="{CEB6A313-079A-4BAC-93D8-15602C2B626E}" type="presParOf" srcId="{B206AD05-E8A1-4DF4-BCD1-682FF89FA15F}" destId="{4F92DBD2-64FD-4F9C-B647-1FD6D366F9CD}" srcOrd="0" destOrd="0" presId="urn:microsoft.com/office/officeart/2005/8/layout/process4"/>
    <dgm:cxn modelId="{961A923D-795D-44A8-B307-ADF27F1207DC}" type="presParOf" srcId="{B206AD05-E8A1-4DF4-BCD1-682FF89FA15F}" destId="{E9D74022-CE3B-4D25-9481-C45977CD86A4}" srcOrd="1" destOrd="0" presId="urn:microsoft.com/office/officeart/2005/8/layout/process4"/>
    <dgm:cxn modelId="{F1DEC790-6588-4C8F-883C-A0F062026F56}" type="presParOf" srcId="{B206AD05-E8A1-4DF4-BCD1-682FF89FA15F}" destId="{401EE218-8C49-482A-A022-20CD32A68154}" srcOrd="2" destOrd="0" presId="urn:microsoft.com/office/officeart/2005/8/layout/process4"/>
    <dgm:cxn modelId="{6EF4E9F6-A31A-4C34-A227-E9D53D2DB077}" type="presParOf" srcId="{401EE218-8C49-482A-A022-20CD32A68154}" destId="{6FA3D965-1DAE-446F-AF81-5D5FE8CE4FF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373AB1F-7C8A-4CBD-8567-E6B2A62574C8}" type="doc">
      <dgm:prSet loTypeId="urn:microsoft.com/office/officeart/2005/8/layout/list1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41DD170-7CBC-4D4A-B457-BF99861881F6}">
      <dgm:prSet phldrT="[Text]"/>
      <dgm:spPr/>
      <dgm:t>
        <a:bodyPr/>
        <a:lstStyle/>
        <a:p>
          <a:r>
            <a:rPr lang="en-US">
              <a:latin typeface="+mn-lt"/>
              <a:cs typeface="Times New Roman" panose="02020603050405020304" pitchFamily="18" charset="0"/>
            </a:rPr>
            <a:t>Ohio General Assembly</a:t>
          </a:r>
        </a:p>
      </dgm:t>
    </dgm:pt>
    <dgm:pt modelId="{C47FD748-B333-49B6-AAAF-8F4D441882BA}" type="parTrans" cxnId="{158DCDDD-5BD4-4AFF-AF78-821A2F76AAA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1FFFF8F4-09E9-492E-A77D-D91143C3498E}" type="sibTrans" cxnId="{158DCDDD-5BD4-4AFF-AF78-821A2F76AAA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ED31F771-9DB7-492A-B55C-70D1FBD66033}">
      <dgm:prSet phldrT="[Text]"/>
      <dgm:spPr/>
      <dgm:t>
        <a:bodyPr/>
        <a:lstStyle/>
        <a:p>
          <a:r>
            <a:rPr lang="en-US">
              <a:latin typeface="+mn-lt"/>
              <a:cs typeface="Times New Roman" panose="02020603050405020304" pitchFamily="18" charset="0"/>
            </a:rPr>
            <a:t>Has not provided anti-discrimination protection</a:t>
          </a:r>
        </a:p>
      </dgm:t>
    </dgm:pt>
    <dgm:pt modelId="{30FEADB7-E643-45C7-8F85-9A6C8243D045}" type="parTrans" cxnId="{6F14B3C3-27D0-4C40-8450-D61BCF08E979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36E2E07F-FCF3-421D-B875-7398ADCFD40C}" type="sibTrans" cxnId="{6F14B3C3-27D0-4C40-8450-D61BCF08E979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72C62EF2-BFFD-429F-B8C2-9E91F25DE775}">
      <dgm:prSet phldrT="[Text]"/>
      <dgm:spPr/>
      <dgm:t>
        <a:bodyPr/>
        <a:lstStyle/>
        <a:p>
          <a:r>
            <a:rPr lang="en-US">
              <a:latin typeface="+mn-lt"/>
              <a:cs typeface="Times New Roman" panose="02020603050405020304" pitchFamily="18" charset="0"/>
            </a:rPr>
            <a:t>34 Ohio cities have anti-discrimination laws</a:t>
          </a:r>
        </a:p>
      </dgm:t>
    </dgm:pt>
    <dgm:pt modelId="{613AFA28-D25A-436D-9022-241F44691A8D}" type="parTrans" cxnId="{AF7C5AF6-7A3B-4FB5-9143-D5E597BA0B67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57784BB2-6FF1-43E7-A02A-99B1ACF22D3D}" type="sibTrans" cxnId="{AF7C5AF6-7A3B-4FB5-9143-D5E597BA0B67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63CA9019-AAAA-46D8-9019-14AA5A4EDAE7}">
      <dgm:prSet phldrT="[Text]"/>
      <dgm:spPr/>
      <dgm:t>
        <a:bodyPr/>
        <a:lstStyle/>
        <a:p>
          <a:r>
            <a:rPr lang="en-US">
              <a:latin typeface="+mn-lt"/>
              <a:cs typeface="Times New Roman" panose="02020603050405020304" pitchFamily="18" charset="0"/>
            </a:rPr>
            <a:t>Housing, employment, public accommodations</a:t>
          </a:r>
        </a:p>
      </dgm:t>
    </dgm:pt>
    <dgm:pt modelId="{1E02F6BA-972B-4380-86E0-0E7F50306CE2}" type="parTrans" cxnId="{B568B31A-5552-4B07-A986-986B6BB3DB7F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55C96CFA-F5CF-4348-915F-D172EF39DB97}" type="sibTrans" cxnId="{B568B31A-5552-4B07-A986-986B6BB3DB7F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D1859267-8339-4A41-974E-61BA199980C4}" type="pres">
      <dgm:prSet presAssocID="{A373AB1F-7C8A-4CBD-8567-E6B2A62574C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B43105B-9A0D-47A3-8DA1-D626D929A1DA}" type="pres">
      <dgm:prSet presAssocID="{C41DD170-7CBC-4D4A-B457-BF99861881F6}" presName="parentLin" presStyleCnt="0"/>
      <dgm:spPr/>
    </dgm:pt>
    <dgm:pt modelId="{C62A092C-4AB1-4755-BA2A-6A14F9FF7FCC}" type="pres">
      <dgm:prSet presAssocID="{C41DD170-7CBC-4D4A-B457-BF99861881F6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92D47434-CA63-4657-B3EA-CE41F0C47526}" type="pres">
      <dgm:prSet presAssocID="{C41DD170-7CBC-4D4A-B457-BF99861881F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901BD7-7CBE-4D22-8A13-51410820A590}" type="pres">
      <dgm:prSet presAssocID="{C41DD170-7CBC-4D4A-B457-BF99861881F6}" presName="negativeSpace" presStyleCnt="0"/>
      <dgm:spPr/>
    </dgm:pt>
    <dgm:pt modelId="{3AC44108-259D-4B73-B18A-CA8EDED72618}" type="pres">
      <dgm:prSet presAssocID="{C41DD170-7CBC-4D4A-B457-BF99861881F6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94D093-6195-4A49-824C-BE9D98C42E73}" type="pres">
      <dgm:prSet presAssocID="{1FFFF8F4-09E9-492E-A77D-D91143C3498E}" presName="spaceBetweenRectangles" presStyleCnt="0"/>
      <dgm:spPr/>
    </dgm:pt>
    <dgm:pt modelId="{DAD47F9A-1706-4930-955B-042DA92B3F4C}" type="pres">
      <dgm:prSet presAssocID="{72C62EF2-BFFD-429F-B8C2-9E91F25DE775}" presName="parentLin" presStyleCnt="0"/>
      <dgm:spPr/>
    </dgm:pt>
    <dgm:pt modelId="{8A13D2AC-E5CE-491E-9ED9-E04ED3A8AA8E}" type="pres">
      <dgm:prSet presAssocID="{72C62EF2-BFFD-429F-B8C2-9E91F25DE775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93A87E7C-A7EA-4E6E-A5D2-A68940F8A3F6}" type="pres">
      <dgm:prSet presAssocID="{72C62EF2-BFFD-429F-B8C2-9E91F25DE77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B34004-F86A-4E65-875C-A01BECA04716}" type="pres">
      <dgm:prSet presAssocID="{72C62EF2-BFFD-429F-B8C2-9E91F25DE775}" presName="negativeSpace" presStyleCnt="0"/>
      <dgm:spPr/>
    </dgm:pt>
    <dgm:pt modelId="{146EFC0E-533E-4025-8FD3-60B86E8B4720}" type="pres">
      <dgm:prSet presAssocID="{72C62EF2-BFFD-429F-B8C2-9E91F25DE775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C65A7A-B0C8-49F7-9A77-66A696E3DE2C}" type="presOf" srcId="{72C62EF2-BFFD-429F-B8C2-9E91F25DE775}" destId="{8A13D2AC-E5CE-491E-9ED9-E04ED3A8AA8E}" srcOrd="0" destOrd="0" presId="urn:microsoft.com/office/officeart/2005/8/layout/list1"/>
    <dgm:cxn modelId="{91A9A1AB-EC2E-4451-ABC9-3D3FDEAC6C2C}" type="presOf" srcId="{63CA9019-AAAA-46D8-9019-14AA5A4EDAE7}" destId="{146EFC0E-533E-4025-8FD3-60B86E8B4720}" srcOrd="0" destOrd="0" presId="urn:microsoft.com/office/officeart/2005/8/layout/list1"/>
    <dgm:cxn modelId="{B568B31A-5552-4B07-A986-986B6BB3DB7F}" srcId="{72C62EF2-BFFD-429F-B8C2-9E91F25DE775}" destId="{63CA9019-AAAA-46D8-9019-14AA5A4EDAE7}" srcOrd="0" destOrd="0" parTransId="{1E02F6BA-972B-4380-86E0-0E7F50306CE2}" sibTransId="{55C96CFA-F5CF-4348-915F-D172EF39DB97}"/>
    <dgm:cxn modelId="{E7A91ACF-820E-4D6F-A652-6472721A8733}" type="presOf" srcId="{C41DD170-7CBC-4D4A-B457-BF99861881F6}" destId="{92D47434-CA63-4657-B3EA-CE41F0C47526}" srcOrd="1" destOrd="0" presId="urn:microsoft.com/office/officeart/2005/8/layout/list1"/>
    <dgm:cxn modelId="{6F14B3C3-27D0-4C40-8450-D61BCF08E979}" srcId="{C41DD170-7CBC-4D4A-B457-BF99861881F6}" destId="{ED31F771-9DB7-492A-B55C-70D1FBD66033}" srcOrd="0" destOrd="0" parTransId="{30FEADB7-E643-45C7-8F85-9A6C8243D045}" sibTransId="{36E2E07F-FCF3-421D-B875-7398ADCFD40C}"/>
    <dgm:cxn modelId="{85238E99-FA83-4846-B46B-D639EAA279CA}" type="presOf" srcId="{A373AB1F-7C8A-4CBD-8567-E6B2A62574C8}" destId="{D1859267-8339-4A41-974E-61BA199980C4}" srcOrd="0" destOrd="0" presId="urn:microsoft.com/office/officeart/2005/8/layout/list1"/>
    <dgm:cxn modelId="{DC0FC180-B0DA-4853-AC10-A98AD6ED0793}" type="presOf" srcId="{72C62EF2-BFFD-429F-B8C2-9E91F25DE775}" destId="{93A87E7C-A7EA-4E6E-A5D2-A68940F8A3F6}" srcOrd="1" destOrd="0" presId="urn:microsoft.com/office/officeart/2005/8/layout/list1"/>
    <dgm:cxn modelId="{AF7C5AF6-7A3B-4FB5-9143-D5E597BA0B67}" srcId="{A373AB1F-7C8A-4CBD-8567-E6B2A62574C8}" destId="{72C62EF2-BFFD-429F-B8C2-9E91F25DE775}" srcOrd="1" destOrd="0" parTransId="{613AFA28-D25A-436D-9022-241F44691A8D}" sibTransId="{57784BB2-6FF1-43E7-A02A-99B1ACF22D3D}"/>
    <dgm:cxn modelId="{55235687-82AA-4370-8510-0B97C93C5461}" type="presOf" srcId="{C41DD170-7CBC-4D4A-B457-BF99861881F6}" destId="{C62A092C-4AB1-4755-BA2A-6A14F9FF7FCC}" srcOrd="0" destOrd="0" presId="urn:microsoft.com/office/officeart/2005/8/layout/list1"/>
    <dgm:cxn modelId="{15B945C4-6AF2-4EC6-A311-B4A98C9F3D9A}" type="presOf" srcId="{ED31F771-9DB7-492A-B55C-70D1FBD66033}" destId="{3AC44108-259D-4B73-B18A-CA8EDED72618}" srcOrd="0" destOrd="0" presId="urn:microsoft.com/office/officeart/2005/8/layout/list1"/>
    <dgm:cxn modelId="{158DCDDD-5BD4-4AFF-AF78-821A2F76AAA5}" srcId="{A373AB1F-7C8A-4CBD-8567-E6B2A62574C8}" destId="{C41DD170-7CBC-4D4A-B457-BF99861881F6}" srcOrd="0" destOrd="0" parTransId="{C47FD748-B333-49B6-AAAF-8F4D441882BA}" sibTransId="{1FFFF8F4-09E9-492E-A77D-D91143C3498E}"/>
    <dgm:cxn modelId="{8552FCE3-C774-46C2-B7D1-0DA130B9AC0C}" type="presParOf" srcId="{D1859267-8339-4A41-974E-61BA199980C4}" destId="{4B43105B-9A0D-47A3-8DA1-D626D929A1DA}" srcOrd="0" destOrd="0" presId="urn:microsoft.com/office/officeart/2005/8/layout/list1"/>
    <dgm:cxn modelId="{5D5A561B-8FF0-4820-BB88-40C919F6AEF4}" type="presParOf" srcId="{4B43105B-9A0D-47A3-8DA1-D626D929A1DA}" destId="{C62A092C-4AB1-4755-BA2A-6A14F9FF7FCC}" srcOrd="0" destOrd="0" presId="urn:microsoft.com/office/officeart/2005/8/layout/list1"/>
    <dgm:cxn modelId="{A736D448-2B65-4F1B-8ED9-433D25BDE951}" type="presParOf" srcId="{4B43105B-9A0D-47A3-8DA1-D626D929A1DA}" destId="{92D47434-CA63-4657-B3EA-CE41F0C47526}" srcOrd="1" destOrd="0" presId="urn:microsoft.com/office/officeart/2005/8/layout/list1"/>
    <dgm:cxn modelId="{8989FCCA-33D6-456F-96E6-17DF08AAD5E3}" type="presParOf" srcId="{D1859267-8339-4A41-974E-61BA199980C4}" destId="{F7901BD7-7CBE-4D22-8A13-51410820A590}" srcOrd="1" destOrd="0" presId="urn:microsoft.com/office/officeart/2005/8/layout/list1"/>
    <dgm:cxn modelId="{DB469A90-E9F2-493E-9F49-6C43B2C74BD6}" type="presParOf" srcId="{D1859267-8339-4A41-974E-61BA199980C4}" destId="{3AC44108-259D-4B73-B18A-CA8EDED72618}" srcOrd="2" destOrd="0" presId="urn:microsoft.com/office/officeart/2005/8/layout/list1"/>
    <dgm:cxn modelId="{2813FA45-3805-4171-8F1B-39521F799DE2}" type="presParOf" srcId="{D1859267-8339-4A41-974E-61BA199980C4}" destId="{8594D093-6195-4A49-824C-BE9D98C42E73}" srcOrd="3" destOrd="0" presId="urn:microsoft.com/office/officeart/2005/8/layout/list1"/>
    <dgm:cxn modelId="{C07104EE-A063-48E9-9754-E803BF56483A}" type="presParOf" srcId="{D1859267-8339-4A41-974E-61BA199980C4}" destId="{DAD47F9A-1706-4930-955B-042DA92B3F4C}" srcOrd="4" destOrd="0" presId="urn:microsoft.com/office/officeart/2005/8/layout/list1"/>
    <dgm:cxn modelId="{DD717E41-71BC-44CD-AE72-5D4E2BAD368A}" type="presParOf" srcId="{DAD47F9A-1706-4930-955B-042DA92B3F4C}" destId="{8A13D2AC-E5CE-491E-9ED9-E04ED3A8AA8E}" srcOrd="0" destOrd="0" presId="urn:microsoft.com/office/officeart/2005/8/layout/list1"/>
    <dgm:cxn modelId="{133CA85B-8930-4AEF-9DDC-C89F4909029E}" type="presParOf" srcId="{DAD47F9A-1706-4930-955B-042DA92B3F4C}" destId="{93A87E7C-A7EA-4E6E-A5D2-A68940F8A3F6}" srcOrd="1" destOrd="0" presId="urn:microsoft.com/office/officeart/2005/8/layout/list1"/>
    <dgm:cxn modelId="{C75B83F5-DF58-4A02-9EFD-19F507379E60}" type="presParOf" srcId="{D1859267-8339-4A41-974E-61BA199980C4}" destId="{D3B34004-F86A-4E65-875C-A01BECA04716}" srcOrd="5" destOrd="0" presId="urn:microsoft.com/office/officeart/2005/8/layout/list1"/>
    <dgm:cxn modelId="{E38854F1-B471-4765-BC46-97166DA57C4E}" type="presParOf" srcId="{D1859267-8339-4A41-974E-61BA199980C4}" destId="{146EFC0E-533E-4025-8FD3-60B86E8B472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0D68329-3D03-483B-A91C-C2BD08644B7B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</dgm:pt>
    <dgm:pt modelId="{31D4A210-3A2C-4087-81D1-4516A064843F}">
      <dgm:prSet phldrT="[Text]" custT="1"/>
      <dgm:spPr/>
      <dgm:t>
        <a:bodyPr/>
        <a:lstStyle/>
        <a:p>
          <a:r>
            <a:rPr lang="en-US" sz="3200" b="0">
              <a:solidFill>
                <a:schemeClr val="tx1"/>
              </a:solidFill>
              <a:latin typeface="+mn-lt"/>
              <a:cs typeface="Times New Roman" pitchFamily="18" charset="0"/>
            </a:rPr>
            <a:t>Pronouns</a:t>
          </a:r>
        </a:p>
      </dgm:t>
    </dgm:pt>
    <dgm:pt modelId="{EA9CD50C-0304-49C6-88A9-8B3E88AA3D90}" type="parTrans" cxnId="{EB29299C-85F7-4A36-A6F4-BAA9F50E4614}">
      <dgm:prSet/>
      <dgm:spPr/>
      <dgm:t>
        <a:bodyPr/>
        <a:lstStyle/>
        <a:p>
          <a:endParaRPr lang="en-US" sz="3200">
            <a:latin typeface="+mn-lt"/>
          </a:endParaRPr>
        </a:p>
      </dgm:t>
    </dgm:pt>
    <dgm:pt modelId="{4230D3D3-AD85-4910-82D3-65DC6005CF6A}" type="sibTrans" cxnId="{EB29299C-85F7-4A36-A6F4-BAA9F50E4614}">
      <dgm:prSet/>
      <dgm:spPr/>
      <dgm:t>
        <a:bodyPr/>
        <a:lstStyle/>
        <a:p>
          <a:endParaRPr lang="en-US" sz="3200">
            <a:latin typeface="+mn-lt"/>
          </a:endParaRPr>
        </a:p>
      </dgm:t>
    </dgm:pt>
    <dgm:pt modelId="{3A9F217A-897A-4BB2-A485-F87A45FE772F}">
      <dgm:prSet phldrT="[Text]" custT="1"/>
      <dgm:spPr/>
      <dgm:t>
        <a:bodyPr/>
        <a:lstStyle/>
        <a:p>
          <a:r>
            <a:rPr lang="en-US" sz="3200">
              <a:solidFill>
                <a:schemeClr val="tx1"/>
              </a:solidFill>
              <a:latin typeface="+mn-lt"/>
              <a:cs typeface="Times New Roman" pitchFamily="18" charset="0"/>
            </a:rPr>
            <a:t>School</a:t>
          </a:r>
        </a:p>
        <a:p>
          <a:r>
            <a:rPr lang="en-US" sz="3200">
              <a:solidFill>
                <a:schemeClr val="tx1"/>
              </a:solidFill>
              <a:latin typeface="+mn-lt"/>
              <a:cs typeface="Times New Roman" pitchFamily="18" charset="0"/>
            </a:rPr>
            <a:t>Records</a:t>
          </a:r>
        </a:p>
      </dgm:t>
    </dgm:pt>
    <dgm:pt modelId="{77A5BE7F-6D43-4DCC-ABDE-B99A4749AA6F}" type="parTrans" cxnId="{189F1D92-8E13-4911-948C-149C3F3168DE}">
      <dgm:prSet/>
      <dgm:spPr/>
      <dgm:t>
        <a:bodyPr/>
        <a:lstStyle/>
        <a:p>
          <a:endParaRPr lang="en-US" sz="3200">
            <a:latin typeface="+mn-lt"/>
          </a:endParaRPr>
        </a:p>
      </dgm:t>
    </dgm:pt>
    <dgm:pt modelId="{45F19B26-ABFA-4763-99A4-F9681D9174DE}" type="sibTrans" cxnId="{189F1D92-8E13-4911-948C-149C3F3168DE}">
      <dgm:prSet/>
      <dgm:spPr/>
      <dgm:t>
        <a:bodyPr/>
        <a:lstStyle/>
        <a:p>
          <a:endParaRPr lang="en-US" sz="3200">
            <a:latin typeface="+mn-lt"/>
          </a:endParaRPr>
        </a:p>
      </dgm:t>
    </dgm:pt>
    <dgm:pt modelId="{B758C478-9805-43BE-8DEB-7FD774E1627F}">
      <dgm:prSet phldrT="[Text]" custT="1"/>
      <dgm:spPr/>
      <dgm:t>
        <a:bodyPr/>
        <a:lstStyle/>
        <a:p>
          <a:pPr algn="ctr"/>
          <a:r>
            <a:rPr lang="en-US" sz="3200">
              <a:solidFill>
                <a:schemeClr val="tx1"/>
              </a:solidFill>
              <a:latin typeface="+mn-lt"/>
              <a:cs typeface="Times New Roman" pitchFamily="18" charset="0"/>
            </a:rPr>
            <a:t>Names</a:t>
          </a:r>
        </a:p>
      </dgm:t>
    </dgm:pt>
    <dgm:pt modelId="{CCD844A2-F417-42D2-803B-789F0A675A93}" type="parTrans" cxnId="{F1F07679-F662-46C7-95FE-9AE1F5B22EAB}">
      <dgm:prSet/>
      <dgm:spPr/>
      <dgm:t>
        <a:bodyPr/>
        <a:lstStyle/>
        <a:p>
          <a:endParaRPr lang="en-US" sz="3200">
            <a:latin typeface="+mn-lt"/>
          </a:endParaRPr>
        </a:p>
      </dgm:t>
    </dgm:pt>
    <dgm:pt modelId="{CB3799DD-C744-49C8-8F12-757DF059E865}" type="sibTrans" cxnId="{F1F07679-F662-46C7-95FE-9AE1F5B22EAB}">
      <dgm:prSet/>
      <dgm:spPr/>
      <dgm:t>
        <a:bodyPr/>
        <a:lstStyle/>
        <a:p>
          <a:endParaRPr lang="en-US" sz="3200">
            <a:latin typeface="+mn-lt"/>
          </a:endParaRPr>
        </a:p>
      </dgm:t>
    </dgm:pt>
    <dgm:pt modelId="{14D80C51-B583-4890-B480-53A8E7F23024}" type="pres">
      <dgm:prSet presAssocID="{20D68329-3D03-483B-A91C-C2BD08644B7B}" presName="outerComposite" presStyleCnt="0">
        <dgm:presLayoutVars>
          <dgm:chMax val="5"/>
          <dgm:dir/>
          <dgm:resizeHandles val="exact"/>
        </dgm:presLayoutVars>
      </dgm:prSet>
      <dgm:spPr/>
    </dgm:pt>
    <dgm:pt modelId="{BC524F9E-916E-4169-8C24-2D9D62477684}" type="pres">
      <dgm:prSet presAssocID="{20D68329-3D03-483B-A91C-C2BD08644B7B}" presName="dummyMaxCanvas" presStyleCnt="0">
        <dgm:presLayoutVars/>
      </dgm:prSet>
      <dgm:spPr/>
    </dgm:pt>
    <dgm:pt modelId="{E7B57553-3649-4241-B213-82F885E3B21F}" type="pres">
      <dgm:prSet presAssocID="{20D68329-3D03-483B-A91C-C2BD08644B7B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3691CD-0C30-4FC2-BF13-A022CBC61E6C}" type="pres">
      <dgm:prSet presAssocID="{20D68329-3D03-483B-A91C-C2BD08644B7B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0C4A70-64E1-450A-A721-1ED8A95E9D84}" type="pres">
      <dgm:prSet presAssocID="{20D68329-3D03-483B-A91C-C2BD08644B7B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1AEE18-FA89-4C40-9771-2CCA70448C51}" type="pres">
      <dgm:prSet presAssocID="{20D68329-3D03-483B-A91C-C2BD08644B7B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33D74A-57BE-4CF1-AF4E-24AB17DE61BC}" type="pres">
      <dgm:prSet presAssocID="{20D68329-3D03-483B-A91C-C2BD08644B7B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6813BC-2857-4C7C-898A-1997A82DDAD5}" type="pres">
      <dgm:prSet presAssocID="{20D68329-3D03-483B-A91C-C2BD08644B7B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347332-2E53-40DA-9D2F-DB375DD291AC}" type="pres">
      <dgm:prSet presAssocID="{20D68329-3D03-483B-A91C-C2BD08644B7B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C181DE-CF4E-43CA-A380-E0BD21DECF9B}" type="pres">
      <dgm:prSet presAssocID="{20D68329-3D03-483B-A91C-C2BD08644B7B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32860B-2179-4FB6-BB13-B9BA3D54E1E7}" type="presOf" srcId="{3A9F217A-897A-4BB2-A485-F87A45FE772F}" destId="{783691CD-0C30-4FC2-BF13-A022CBC61E6C}" srcOrd="0" destOrd="0" presId="urn:microsoft.com/office/officeart/2005/8/layout/vProcess5"/>
    <dgm:cxn modelId="{0286402A-5469-4D5A-B782-FFE1682C31AD}" type="presOf" srcId="{B758C478-9805-43BE-8DEB-7FD774E1627F}" destId="{E10C4A70-64E1-450A-A721-1ED8A95E9D84}" srcOrd="0" destOrd="0" presId="urn:microsoft.com/office/officeart/2005/8/layout/vProcess5"/>
    <dgm:cxn modelId="{D0BED057-1B1D-40B0-96AD-99A5825A229C}" type="presOf" srcId="{4230D3D3-AD85-4910-82D3-65DC6005CF6A}" destId="{F61AEE18-FA89-4C40-9771-2CCA70448C51}" srcOrd="0" destOrd="0" presId="urn:microsoft.com/office/officeart/2005/8/layout/vProcess5"/>
    <dgm:cxn modelId="{E34C8681-C5FE-47DE-83C5-1B85A91C47D4}" type="presOf" srcId="{45F19B26-ABFA-4763-99A4-F9681D9174DE}" destId="{B233D74A-57BE-4CF1-AF4E-24AB17DE61BC}" srcOrd="0" destOrd="0" presId="urn:microsoft.com/office/officeart/2005/8/layout/vProcess5"/>
    <dgm:cxn modelId="{5B337488-CCF4-4AFB-9A56-50E7FDA34F4B}" type="presOf" srcId="{B758C478-9805-43BE-8DEB-7FD774E1627F}" destId="{C8C181DE-CF4E-43CA-A380-E0BD21DECF9B}" srcOrd="1" destOrd="0" presId="urn:microsoft.com/office/officeart/2005/8/layout/vProcess5"/>
    <dgm:cxn modelId="{697275AE-B33F-4C1C-97E3-C985B6ADA935}" type="presOf" srcId="{3A9F217A-897A-4BB2-A485-F87A45FE772F}" destId="{03347332-2E53-40DA-9D2F-DB375DD291AC}" srcOrd="1" destOrd="0" presId="urn:microsoft.com/office/officeart/2005/8/layout/vProcess5"/>
    <dgm:cxn modelId="{F6164B19-EB2A-4019-BC56-2D39ECA8457D}" type="presOf" srcId="{20D68329-3D03-483B-A91C-C2BD08644B7B}" destId="{14D80C51-B583-4890-B480-53A8E7F23024}" srcOrd="0" destOrd="0" presId="urn:microsoft.com/office/officeart/2005/8/layout/vProcess5"/>
    <dgm:cxn modelId="{189F1D92-8E13-4911-948C-149C3F3168DE}" srcId="{20D68329-3D03-483B-A91C-C2BD08644B7B}" destId="{3A9F217A-897A-4BB2-A485-F87A45FE772F}" srcOrd="1" destOrd="0" parTransId="{77A5BE7F-6D43-4DCC-ABDE-B99A4749AA6F}" sibTransId="{45F19B26-ABFA-4763-99A4-F9681D9174DE}"/>
    <dgm:cxn modelId="{EB29299C-85F7-4A36-A6F4-BAA9F50E4614}" srcId="{20D68329-3D03-483B-A91C-C2BD08644B7B}" destId="{31D4A210-3A2C-4087-81D1-4516A064843F}" srcOrd="0" destOrd="0" parTransId="{EA9CD50C-0304-49C6-88A9-8B3E88AA3D90}" sibTransId="{4230D3D3-AD85-4910-82D3-65DC6005CF6A}"/>
    <dgm:cxn modelId="{E9EA9A71-2118-468C-B215-7C577BF8FA9C}" type="presOf" srcId="{31D4A210-3A2C-4087-81D1-4516A064843F}" destId="{996813BC-2857-4C7C-898A-1997A82DDAD5}" srcOrd="1" destOrd="0" presId="urn:microsoft.com/office/officeart/2005/8/layout/vProcess5"/>
    <dgm:cxn modelId="{F1F07679-F662-46C7-95FE-9AE1F5B22EAB}" srcId="{20D68329-3D03-483B-A91C-C2BD08644B7B}" destId="{B758C478-9805-43BE-8DEB-7FD774E1627F}" srcOrd="2" destOrd="0" parTransId="{CCD844A2-F417-42D2-803B-789F0A675A93}" sibTransId="{CB3799DD-C744-49C8-8F12-757DF059E865}"/>
    <dgm:cxn modelId="{05F0392A-944C-4EFD-AF39-4E3599A4C0B5}" type="presOf" srcId="{31D4A210-3A2C-4087-81D1-4516A064843F}" destId="{E7B57553-3649-4241-B213-82F885E3B21F}" srcOrd="0" destOrd="0" presId="urn:microsoft.com/office/officeart/2005/8/layout/vProcess5"/>
    <dgm:cxn modelId="{449A487A-29FD-4778-8FA2-4A97B6443FEA}" type="presParOf" srcId="{14D80C51-B583-4890-B480-53A8E7F23024}" destId="{BC524F9E-916E-4169-8C24-2D9D62477684}" srcOrd="0" destOrd="0" presId="urn:microsoft.com/office/officeart/2005/8/layout/vProcess5"/>
    <dgm:cxn modelId="{862E6CBF-32DA-4F70-9B74-049A4D3D2509}" type="presParOf" srcId="{14D80C51-B583-4890-B480-53A8E7F23024}" destId="{E7B57553-3649-4241-B213-82F885E3B21F}" srcOrd="1" destOrd="0" presId="urn:microsoft.com/office/officeart/2005/8/layout/vProcess5"/>
    <dgm:cxn modelId="{67CB9E77-4DCA-42A5-8F29-923C3A413283}" type="presParOf" srcId="{14D80C51-B583-4890-B480-53A8E7F23024}" destId="{783691CD-0C30-4FC2-BF13-A022CBC61E6C}" srcOrd="2" destOrd="0" presId="urn:microsoft.com/office/officeart/2005/8/layout/vProcess5"/>
    <dgm:cxn modelId="{6768178E-0879-4060-BC89-8485649FBA3F}" type="presParOf" srcId="{14D80C51-B583-4890-B480-53A8E7F23024}" destId="{E10C4A70-64E1-450A-A721-1ED8A95E9D84}" srcOrd="3" destOrd="0" presId="urn:microsoft.com/office/officeart/2005/8/layout/vProcess5"/>
    <dgm:cxn modelId="{C8F2F926-338F-4BC6-87BF-A3F86169CD51}" type="presParOf" srcId="{14D80C51-B583-4890-B480-53A8E7F23024}" destId="{F61AEE18-FA89-4C40-9771-2CCA70448C51}" srcOrd="4" destOrd="0" presId="urn:microsoft.com/office/officeart/2005/8/layout/vProcess5"/>
    <dgm:cxn modelId="{9095A022-7AB5-4FCB-8114-86556AFC955B}" type="presParOf" srcId="{14D80C51-B583-4890-B480-53A8E7F23024}" destId="{B233D74A-57BE-4CF1-AF4E-24AB17DE61BC}" srcOrd="5" destOrd="0" presId="urn:microsoft.com/office/officeart/2005/8/layout/vProcess5"/>
    <dgm:cxn modelId="{49F030D4-4C6F-462B-A3AE-E8E1EC56E2CB}" type="presParOf" srcId="{14D80C51-B583-4890-B480-53A8E7F23024}" destId="{996813BC-2857-4C7C-898A-1997A82DDAD5}" srcOrd="6" destOrd="0" presId="urn:microsoft.com/office/officeart/2005/8/layout/vProcess5"/>
    <dgm:cxn modelId="{06E9BC24-FAD7-468D-BAD4-58C224F2FF2C}" type="presParOf" srcId="{14D80C51-B583-4890-B480-53A8E7F23024}" destId="{03347332-2E53-40DA-9D2F-DB375DD291AC}" srcOrd="7" destOrd="0" presId="urn:microsoft.com/office/officeart/2005/8/layout/vProcess5"/>
    <dgm:cxn modelId="{0D1250B1-6496-472E-9051-B064D719D556}" type="presParOf" srcId="{14D80C51-B583-4890-B480-53A8E7F23024}" destId="{C8C181DE-CF4E-43CA-A380-E0BD21DECF9B}" srcOrd="8" destOrd="0" presId="urn:microsoft.com/office/officeart/2005/8/layout/vProcess5"/>
  </dgm:cxnLst>
  <dgm:bg>
    <a:gradFill flip="none" rotWithShape="1"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2700000" scaled="1"/>
      <a:tileRect/>
    </a:gra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0D68329-3D03-483B-A91C-C2BD08644B7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</dgm:pt>
    <dgm:pt modelId="{31D4A210-3A2C-4087-81D1-4516A064843F}">
      <dgm:prSet phldrT="[Text]"/>
      <dgm:spPr/>
      <dgm:t>
        <a:bodyPr/>
        <a:lstStyle/>
        <a:p>
          <a:pPr rtl="0">
            <a:lnSpc>
              <a:spcPct val="100000"/>
            </a:lnSpc>
          </a:pPr>
          <a:r>
            <a:rPr lang="en-US" b="0">
              <a:latin typeface="+mn-lt"/>
              <a:cs typeface="Times New Roman"/>
            </a:rPr>
            <a:t>May be addressed  by preferred name on a day-to-day basis</a:t>
          </a:r>
        </a:p>
      </dgm:t>
    </dgm:pt>
    <dgm:pt modelId="{EA9CD50C-0304-49C6-88A9-8B3E88AA3D90}" type="parTrans" cxnId="{EB29299C-85F7-4A36-A6F4-BAA9F50E4614}">
      <dgm:prSet/>
      <dgm:spPr/>
      <dgm:t>
        <a:bodyPr/>
        <a:lstStyle/>
        <a:p>
          <a:pPr algn="ctr"/>
          <a:endParaRPr lang="en-US">
            <a:latin typeface="+mn-lt"/>
          </a:endParaRPr>
        </a:p>
      </dgm:t>
    </dgm:pt>
    <dgm:pt modelId="{4230D3D3-AD85-4910-82D3-65DC6005CF6A}" type="sibTrans" cxnId="{EB29299C-85F7-4A36-A6F4-BAA9F50E4614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3A9F217A-897A-4BB2-A485-F87A45FE772F}">
      <dgm:prSet phldrT="[Text]"/>
      <dgm:spPr/>
      <dgm:t>
        <a:bodyPr/>
        <a:lstStyle/>
        <a:p>
          <a:pPr rtl="0">
            <a:lnSpc>
              <a:spcPct val="100000"/>
            </a:lnSpc>
          </a:pPr>
          <a:r>
            <a:rPr lang="en-US">
              <a:latin typeface="+mn-lt"/>
              <a:cs typeface="Times New Roman"/>
            </a:rPr>
            <a:t>Honor legal name change in  official documents</a:t>
          </a:r>
        </a:p>
      </dgm:t>
    </dgm:pt>
    <dgm:pt modelId="{77A5BE7F-6D43-4DCC-ABDE-B99A4749AA6F}" type="parTrans" cxnId="{189F1D92-8E13-4911-948C-149C3F3168DE}">
      <dgm:prSet/>
      <dgm:spPr/>
      <dgm:t>
        <a:bodyPr/>
        <a:lstStyle/>
        <a:p>
          <a:pPr algn="ctr"/>
          <a:endParaRPr lang="en-US">
            <a:latin typeface="+mn-lt"/>
          </a:endParaRPr>
        </a:p>
      </dgm:t>
    </dgm:pt>
    <dgm:pt modelId="{45F19B26-ABFA-4763-99A4-F9681D9174DE}" type="sibTrans" cxnId="{189F1D92-8E13-4911-948C-149C3F3168DE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B758C478-9805-43BE-8DEB-7FD774E1627F}">
      <dgm:prSet phldrT="[Text]"/>
      <dgm:spPr/>
      <dgm:t>
        <a:bodyPr/>
        <a:lstStyle/>
        <a:p>
          <a:pPr rtl="0">
            <a:lnSpc>
              <a:spcPct val="100000"/>
            </a:lnSpc>
          </a:pPr>
          <a:r>
            <a:rPr lang="en-US">
              <a:latin typeface="+mn-lt"/>
              <a:cs typeface="Times New Roman"/>
            </a:rPr>
            <a:t> Use legal name  assigned at birth on official school documents</a:t>
          </a:r>
        </a:p>
      </dgm:t>
    </dgm:pt>
    <dgm:pt modelId="{CCD844A2-F417-42D2-803B-789F0A675A93}" type="parTrans" cxnId="{F1F07679-F662-46C7-95FE-9AE1F5B22EAB}">
      <dgm:prSet/>
      <dgm:spPr/>
      <dgm:t>
        <a:bodyPr/>
        <a:lstStyle/>
        <a:p>
          <a:pPr algn="ctr"/>
          <a:endParaRPr lang="en-US">
            <a:latin typeface="+mn-lt"/>
          </a:endParaRPr>
        </a:p>
      </dgm:t>
    </dgm:pt>
    <dgm:pt modelId="{CB3799DD-C744-49C8-8F12-757DF059E865}" type="sibTrans" cxnId="{F1F07679-F662-46C7-95FE-9AE1F5B22EAB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50126FEF-4987-41B3-BC16-CA55A9E71B9E}" type="pres">
      <dgm:prSet presAssocID="{20D68329-3D03-483B-A91C-C2BD08644B7B}" presName="root" presStyleCnt="0">
        <dgm:presLayoutVars>
          <dgm:dir/>
          <dgm:resizeHandles val="exact"/>
        </dgm:presLayoutVars>
      </dgm:prSet>
      <dgm:spPr/>
    </dgm:pt>
    <dgm:pt modelId="{DD911918-5D81-415D-A7DF-83B9DCD7D108}" type="pres">
      <dgm:prSet presAssocID="{31D4A210-3A2C-4087-81D1-4516A064843F}" presName="compNode" presStyleCnt="0"/>
      <dgm:spPr/>
    </dgm:pt>
    <dgm:pt modelId="{9A559E75-7AB7-47D8-AD31-A7FB0B596E30}" type="pres">
      <dgm:prSet presAssocID="{31D4A210-3A2C-4087-81D1-4516A064843F}" presName="bgRect" presStyleLbl="bgShp" presStyleIdx="0" presStyleCnt="3"/>
      <dgm:spPr/>
    </dgm:pt>
    <dgm:pt modelId="{4E6AAE19-C558-4C0B-A338-FE9303C95EC2}" type="pres">
      <dgm:prSet presAssocID="{31D4A210-3A2C-4087-81D1-4516A064843F}" presName="iconRect" presStyleLbl="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per"/>
        </a:ext>
      </dgm:extLst>
    </dgm:pt>
    <dgm:pt modelId="{336C0921-ADE7-4332-B985-D1A86C784A71}" type="pres">
      <dgm:prSet presAssocID="{31D4A210-3A2C-4087-81D1-4516A064843F}" presName="spaceRect" presStyleCnt="0"/>
      <dgm:spPr/>
    </dgm:pt>
    <dgm:pt modelId="{84FD9D4C-A136-4F54-BB1C-DA28BAF34500}" type="pres">
      <dgm:prSet presAssocID="{31D4A210-3A2C-4087-81D1-4516A064843F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17ECE00-6624-490C-BE55-547F355724D0}" type="pres">
      <dgm:prSet presAssocID="{4230D3D3-AD85-4910-82D3-65DC6005CF6A}" presName="sibTrans" presStyleCnt="0"/>
      <dgm:spPr/>
    </dgm:pt>
    <dgm:pt modelId="{C637842C-78CA-49AB-9A81-C3C7E3B507D2}" type="pres">
      <dgm:prSet presAssocID="{3A9F217A-897A-4BB2-A485-F87A45FE772F}" presName="compNode" presStyleCnt="0"/>
      <dgm:spPr/>
    </dgm:pt>
    <dgm:pt modelId="{3B6FC0B1-7B7E-408F-98E1-380DEAF3D225}" type="pres">
      <dgm:prSet presAssocID="{3A9F217A-897A-4BB2-A485-F87A45FE772F}" presName="bgRect" presStyleLbl="bgShp" presStyleIdx="1" presStyleCnt="3"/>
      <dgm:spPr/>
    </dgm:pt>
    <dgm:pt modelId="{4B6FE170-D54C-4E2F-A170-46B468485691}" type="pres">
      <dgm:prSet presAssocID="{3A9F217A-897A-4BB2-A485-F87A45FE772F}" presName="iconRect" presStyleLbl="node1" presStyleIdx="1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F5B0B4D2-F891-4EB7-A25E-D673542FC12E}" type="pres">
      <dgm:prSet presAssocID="{3A9F217A-897A-4BB2-A485-F87A45FE772F}" presName="spaceRect" presStyleCnt="0"/>
      <dgm:spPr/>
    </dgm:pt>
    <dgm:pt modelId="{FE4DC133-68F0-4113-AA4D-534DE08A6F6D}" type="pres">
      <dgm:prSet presAssocID="{3A9F217A-897A-4BB2-A485-F87A45FE772F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38007F4D-87FD-4C70-A897-96E0ADA9008C}" type="pres">
      <dgm:prSet presAssocID="{45F19B26-ABFA-4763-99A4-F9681D9174DE}" presName="sibTrans" presStyleCnt="0"/>
      <dgm:spPr/>
    </dgm:pt>
    <dgm:pt modelId="{2A6EC87F-86F8-41C4-B300-AFBD97FE2888}" type="pres">
      <dgm:prSet presAssocID="{B758C478-9805-43BE-8DEB-7FD774E1627F}" presName="compNode" presStyleCnt="0"/>
      <dgm:spPr/>
    </dgm:pt>
    <dgm:pt modelId="{363025B6-E298-4ECE-B484-A88D7E418435}" type="pres">
      <dgm:prSet presAssocID="{B758C478-9805-43BE-8DEB-7FD774E1627F}" presName="bgRect" presStyleLbl="bgShp" presStyleIdx="2" presStyleCnt="3"/>
      <dgm:spPr/>
    </dgm:pt>
    <dgm:pt modelId="{5A45ECCA-F154-40D9-BEDD-B32541CB33EF}" type="pres">
      <dgm:prSet presAssocID="{B758C478-9805-43BE-8DEB-7FD774E1627F}" presName="iconRect" presStyleLbl="node1" presStyleIdx="2" presStyleCnt="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94F6DA57-D7B8-44F1-B563-A9446B895EEF}" type="pres">
      <dgm:prSet presAssocID="{B758C478-9805-43BE-8DEB-7FD774E1627F}" presName="spaceRect" presStyleCnt="0"/>
      <dgm:spPr/>
    </dgm:pt>
    <dgm:pt modelId="{0B9E87E9-F456-4877-A5CA-CCE15914FE0B}" type="pres">
      <dgm:prSet presAssocID="{B758C478-9805-43BE-8DEB-7FD774E1627F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F1F07679-F662-46C7-95FE-9AE1F5B22EAB}" srcId="{20D68329-3D03-483B-A91C-C2BD08644B7B}" destId="{B758C478-9805-43BE-8DEB-7FD774E1627F}" srcOrd="2" destOrd="0" parTransId="{CCD844A2-F417-42D2-803B-789F0A675A93}" sibTransId="{CB3799DD-C744-49C8-8F12-757DF059E865}"/>
    <dgm:cxn modelId="{EB29299C-85F7-4A36-A6F4-BAA9F50E4614}" srcId="{20D68329-3D03-483B-A91C-C2BD08644B7B}" destId="{31D4A210-3A2C-4087-81D1-4516A064843F}" srcOrd="0" destOrd="0" parTransId="{EA9CD50C-0304-49C6-88A9-8B3E88AA3D90}" sibTransId="{4230D3D3-AD85-4910-82D3-65DC6005CF6A}"/>
    <dgm:cxn modelId="{CA4BB142-88B3-4338-992C-CEB299F77858}" type="presOf" srcId="{B758C478-9805-43BE-8DEB-7FD774E1627F}" destId="{0B9E87E9-F456-4877-A5CA-CCE15914FE0B}" srcOrd="0" destOrd="0" presId="urn:microsoft.com/office/officeart/2018/2/layout/IconVerticalSolidList"/>
    <dgm:cxn modelId="{1414E24B-7CB3-45B9-B03D-49E47C7C3701}" type="presOf" srcId="{3A9F217A-897A-4BB2-A485-F87A45FE772F}" destId="{FE4DC133-68F0-4113-AA4D-534DE08A6F6D}" srcOrd="0" destOrd="0" presId="urn:microsoft.com/office/officeart/2018/2/layout/IconVerticalSolidList"/>
    <dgm:cxn modelId="{189F1D92-8E13-4911-948C-149C3F3168DE}" srcId="{20D68329-3D03-483B-A91C-C2BD08644B7B}" destId="{3A9F217A-897A-4BB2-A485-F87A45FE772F}" srcOrd="1" destOrd="0" parTransId="{77A5BE7F-6D43-4DCC-ABDE-B99A4749AA6F}" sibTransId="{45F19B26-ABFA-4763-99A4-F9681D9174DE}"/>
    <dgm:cxn modelId="{6FAE9E4F-D073-46DE-85C0-BCB27C303ED9}" type="presOf" srcId="{31D4A210-3A2C-4087-81D1-4516A064843F}" destId="{84FD9D4C-A136-4F54-BB1C-DA28BAF34500}" srcOrd="0" destOrd="0" presId="urn:microsoft.com/office/officeart/2018/2/layout/IconVerticalSolidList"/>
    <dgm:cxn modelId="{3C55EFCF-7819-47FE-9DB4-98A5D5CE6C37}" type="presOf" srcId="{20D68329-3D03-483B-A91C-C2BD08644B7B}" destId="{50126FEF-4987-41B3-BC16-CA55A9E71B9E}" srcOrd="0" destOrd="0" presId="urn:microsoft.com/office/officeart/2018/2/layout/IconVerticalSolidList"/>
    <dgm:cxn modelId="{4D5D6431-CBC5-4510-94D9-263AF3012A32}" type="presParOf" srcId="{50126FEF-4987-41B3-BC16-CA55A9E71B9E}" destId="{DD911918-5D81-415D-A7DF-83B9DCD7D108}" srcOrd="0" destOrd="0" presId="urn:microsoft.com/office/officeart/2018/2/layout/IconVerticalSolidList"/>
    <dgm:cxn modelId="{3264F8CA-FDBF-4390-B9DA-A34D231910B1}" type="presParOf" srcId="{DD911918-5D81-415D-A7DF-83B9DCD7D108}" destId="{9A559E75-7AB7-47D8-AD31-A7FB0B596E30}" srcOrd="0" destOrd="0" presId="urn:microsoft.com/office/officeart/2018/2/layout/IconVerticalSolidList"/>
    <dgm:cxn modelId="{2A662B8F-75AB-48FA-A851-573846C7DD69}" type="presParOf" srcId="{DD911918-5D81-415D-A7DF-83B9DCD7D108}" destId="{4E6AAE19-C558-4C0B-A338-FE9303C95EC2}" srcOrd="1" destOrd="0" presId="urn:microsoft.com/office/officeart/2018/2/layout/IconVerticalSolidList"/>
    <dgm:cxn modelId="{783665FC-CFCF-4E54-B3C6-25D80A0DBD7A}" type="presParOf" srcId="{DD911918-5D81-415D-A7DF-83B9DCD7D108}" destId="{336C0921-ADE7-4332-B985-D1A86C784A71}" srcOrd="2" destOrd="0" presId="urn:microsoft.com/office/officeart/2018/2/layout/IconVerticalSolidList"/>
    <dgm:cxn modelId="{C7962894-26F5-4857-BAEB-8DB2BC49EB6A}" type="presParOf" srcId="{DD911918-5D81-415D-A7DF-83B9DCD7D108}" destId="{84FD9D4C-A136-4F54-BB1C-DA28BAF34500}" srcOrd="3" destOrd="0" presId="urn:microsoft.com/office/officeart/2018/2/layout/IconVerticalSolidList"/>
    <dgm:cxn modelId="{F36721CA-920E-4B28-B6EE-13AF91E58A9E}" type="presParOf" srcId="{50126FEF-4987-41B3-BC16-CA55A9E71B9E}" destId="{117ECE00-6624-490C-BE55-547F355724D0}" srcOrd="1" destOrd="0" presId="urn:microsoft.com/office/officeart/2018/2/layout/IconVerticalSolidList"/>
    <dgm:cxn modelId="{90E88DC5-1BF3-4198-B7DE-4B59FF9673A5}" type="presParOf" srcId="{50126FEF-4987-41B3-BC16-CA55A9E71B9E}" destId="{C637842C-78CA-49AB-9A81-C3C7E3B507D2}" srcOrd="2" destOrd="0" presId="urn:microsoft.com/office/officeart/2018/2/layout/IconVerticalSolidList"/>
    <dgm:cxn modelId="{483E2F45-839A-480B-BEE7-AD7223D5F8F7}" type="presParOf" srcId="{C637842C-78CA-49AB-9A81-C3C7E3B507D2}" destId="{3B6FC0B1-7B7E-408F-98E1-380DEAF3D225}" srcOrd="0" destOrd="0" presId="urn:microsoft.com/office/officeart/2018/2/layout/IconVerticalSolidList"/>
    <dgm:cxn modelId="{8BA89CD6-6DF8-4212-BD93-A3CF759BC716}" type="presParOf" srcId="{C637842C-78CA-49AB-9A81-C3C7E3B507D2}" destId="{4B6FE170-D54C-4E2F-A170-46B468485691}" srcOrd="1" destOrd="0" presId="urn:microsoft.com/office/officeart/2018/2/layout/IconVerticalSolidList"/>
    <dgm:cxn modelId="{70F275EE-BB43-41B6-94E3-2EAF255AED54}" type="presParOf" srcId="{C637842C-78CA-49AB-9A81-C3C7E3B507D2}" destId="{F5B0B4D2-F891-4EB7-A25E-D673542FC12E}" srcOrd="2" destOrd="0" presId="urn:microsoft.com/office/officeart/2018/2/layout/IconVerticalSolidList"/>
    <dgm:cxn modelId="{FD8DBFBC-BBDC-4A5F-9B35-A5AFA0941688}" type="presParOf" srcId="{C637842C-78CA-49AB-9A81-C3C7E3B507D2}" destId="{FE4DC133-68F0-4113-AA4D-534DE08A6F6D}" srcOrd="3" destOrd="0" presId="urn:microsoft.com/office/officeart/2018/2/layout/IconVerticalSolidList"/>
    <dgm:cxn modelId="{C405F501-F32A-4390-9267-7461AB5CB79D}" type="presParOf" srcId="{50126FEF-4987-41B3-BC16-CA55A9E71B9E}" destId="{38007F4D-87FD-4C70-A897-96E0ADA9008C}" srcOrd="3" destOrd="0" presId="urn:microsoft.com/office/officeart/2018/2/layout/IconVerticalSolidList"/>
    <dgm:cxn modelId="{BE43CDDB-00F5-4F15-85B8-591B577DD51E}" type="presParOf" srcId="{50126FEF-4987-41B3-BC16-CA55A9E71B9E}" destId="{2A6EC87F-86F8-41C4-B300-AFBD97FE2888}" srcOrd="4" destOrd="0" presId="urn:microsoft.com/office/officeart/2018/2/layout/IconVerticalSolidList"/>
    <dgm:cxn modelId="{011595D8-8AA2-449E-80FA-0A31347C5A0F}" type="presParOf" srcId="{2A6EC87F-86F8-41C4-B300-AFBD97FE2888}" destId="{363025B6-E298-4ECE-B484-A88D7E418435}" srcOrd="0" destOrd="0" presId="urn:microsoft.com/office/officeart/2018/2/layout/IconVerticalSolidList"/>
    <dgm:cxn modelId="{26288BFC-0868-4917-9087-97B043BDD4A1}" type="presParOf" srcId="{2A6EC87F-86F8-41C4-B300-AFBD97FE2888}" destId="{5A45ECCA-F154-40D9-BEDD-B32541CB33EF}" srcOrd="1" destOrd="0" presId="urn:microsoft.com/office/officeart/2018/2/layout/IconVerticalSolidList"/>
    <dgm:cxn modelId="{DC276688-56E9-42A4-A6CE-21301D37899E}" type="presParOf" srcId="{2A6EC87F-86F8-41C4-B300-AFBD97FE2888}" destId="{94F6DA57-D7B8-44F1-B563-A9446B895EEF}" srcOrd="2" destOrd="0" presId="urn:microsoft.com/office/officeart/2018/2/layout/IconVerticalSolidList"/>
    <dgm:cxn modelId="{BF32772C-4063-4C51-BAA9-2577FC6EB0B8}" type="presParOf" srcId="{2A6EC87F-86F8-41C4-B300-AFBD97FE2888}" destId="{0B9E87E9-F456-4877-A5CA-CCE15914FE0B}" srcOrd="3" destOrd="0" presId="urn:microsoft.com/office/officeart/2018/2/layout/IconVerticalSolidList"/>
  </dgm:cxnLst>
  <dgm:bg>
    <a:gradFill flip="none" rotWithShape="1"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2700000" scaled="1"/>
      <a:tileRect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35721E6-85F0-455E-B99A-3D1294D4291C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5AF30B4-50B0-4957-88F5-3CC85563B09D}">
      <dgm:prSet phldrT="[Text]" custT="1"/>
      <dgm:spPr/>
      <dgm:t>
        <a:bodyPr/>
        <a:lstStyle/>
        <a:p>
          <a:r>
            <a:rPr lang="en-US" sz="2800">
              <a:latin typeface="Times New Roman"/>
              <a:cs typeface="Times New Roman"/>
            </a:rPr>
            <a:t>Teacher’s religious beliefs</a:t>
          </a:r>
        </a:p>
      </dgm:t>
    </dgm:pt>
    <dgm:pt modelId="{DBCDAFD1-AC5F-425A-8E76-AA19A9DD71E4}" type="parTrans" cxnId="{40F663C7-B1C2-41E2-ADBB-571C90E236B5}">
      <dgm:prSet/>
      <dgm:spPr/>
      <dgm:t>
        <a:bodyPr/>
        <a:lstStyle/>
        <a:p>
          <a:endParaRPr lang="en-US"/>
        </a:p>
      </dgm:t>
    </dgm:pt>
    <dgm:pt modelId="{D3A07CD0-11A9-45F8-8109-5521BA07223F}" type="sibTrans" cxnId="{40F663C7-B1C2-41E2-ADBB-571C90E236B5}">
      <dgm:prSet/>
      <dgm:spPr/>
      <dgm:t>
        <a:bodyPr/>
        <a:lstStyle/>
        <a:p>
          <a:endParaRPr lang="en-US"/>
        </a:p>
      </dgm:t>
    </dgm:pt>
    <dgm:pt modelId="{440C6F8F-8447-4C65-81FF-A768A34BED8B}">
      <dgm:prSet phldrT="[Text]" custT="1"/>
      <dgm:spPr/>
      <dgm:t>
        <a:bodyPr/>
        <a:lstStyle/>
        <a:p>
          <a:pPr rtl="0"/>
          <a:r>
            <a:rPr lang="en-US" sz="2800">
              <a:latin typeface="Times New Roman"/>
              <a:cs typeface="Times New Roman"/>
            </a:rPr>
            <a:t>Trans kid's preferred name</a:t>
          </a:r>
        </a:p>
      </dgm:t>
    </dgm:pt>
    <dgm:pt modelId="{AC511170-08F6-4674-BAF7-F282E906272B}" type="parTrans" cxnId="{3A410854-88F0-411C-82A3-899FB3BA65F2}">
      <dgm:prSet/>
      <dgm:spPr/>
      <dgm:t>
        <a:bodyPr/>
        <a:lstStyle/>
        <a:p>
          <a:endParaRPr lang="en-US"/>
        </a:p>
      </dgm:t>
    </dgm:pt>
    <dgm:pt modelId="{10124FB0-6CC2-4BB0-A278-EDF301F6B7B7}" type="sibTrans" cxnId="{3A410854-88F0-411C-82A3-899FB3BA65F2}">
      <dgm:prSet/>
      <dgm:spPr/>
      <dgm:t>
        <a:bodyPr/>
        <a:lstStyle/>
        <a:p>
          <a:endParaRPr lang="en-US"/>
        </a:p>
      </dgm:t>
    </dgm:pt>
    <dgm:pt modelId="{EE2EB162-3830-47AF-8558-126374C6A3C2}" type="pres">
      <dgm:prSet presAssocID="{435721E6-85F0-455E-B99A-3D1294D4291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143043-8A32-474F-855A-4CBA73371C86}" type="pres">
      <dgm:prSet presAssocID="{55AF30B4-50B0-4957-88F5-3CC85563B09D}" presName="arrow" presStyleLbl="node1" presStyleIdx="0" presStyleCnt="2" custRadScaleRad="97073" custRadScaleInc="15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D0DC49-5BC4-4B5D-8FA9-E195EA78D613}" type="pres">
      <dgm:prSet presAssocID="{440C6F8F-8447-4C65-81FF-A768A34BED8B}" presName="arrow" presStyleLbl="node1" presStyleIdx="1" presStyleCnt="2" custRadScaleRad="96856" custRadScaleInc="-15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35352E-6CB8-4BA4-9CED-CAB2834BC66E}" type="presOf" srcId="{440C6F8F-8447-4C65-81FF-A768A34BED8B}" destId="{FED0DC49-5BC4-4B5D-8FA9-E195EA78D613}" srcOrd="0" destOrd="0" presId="urn:microsoft.com/office/officeart/2005/8/layout/arrow5"/>
    <dgm:cxn modelId="{3A410854-88F0-411C-82A3-899FB3BA65F2}" srcId="{435721E6-85F0-455E-B99A-3D1294D4291C}" destId="{440C6F8F-8447-4C65-81FF-A768A34BED8B}" srcOrd="1" destOrd="0" parTransId="{AC511170-08F6-4674-BAF7-F282E906272B}" sibTransId="{10124FB0-6CC2-4BB0-A278-EDF301F6B7B7}"/>
    <dgm:cxn modelId="{40F663C7-B1C2-41E2-ADBB-571C90E236B5}" srcId="{435721E6-85F0-455E-B99A-3D1294D4291C}" destId="{55AF30B4-50B0-4957-88F5-3CC85563B09D}" srcOrd="0" destOrd="0" parTransId="{DBCDAFD1-AC5F-425A-8E76-AA19A9DD71E4}" sibTransId="{D3A07CD0-11A9-45F8-8109-5521BA07223F}"/>
    <dgm:cxn modelId="{1BE92937-D843-444C-9340-8914381A796D}" type="presOf" srcId="{55AF30B4-50B0-4957-88F5-3CC85563B09D}" destId="{10143043-8A32-474F-855A-4CBA73371C86}" srcOrd="0" destOrd="0" presId="urn:microsoft.com/office/officeart/2005/8/layout/arrow5"/>
    <dgm:cxn modelId="{B2AE0C3E-DCD4-4530-8CED-763AA6F3B382}" type="presOf" srcId="{435721E6-85F0-455E-B99A-3D1294D4291C}" destId="{EE2EB162-3830-47AF-8558-126374C6A3C2}" srcOrd="0" destOrd="0" presId="urn:microsoft.com/office/officeart/2005/8/layout/arrow5"/>
    <dgm:cxn modelId="{55285A19-BA56-4695-8385-0DC622328C5F}" type="presParOf" srcId="{EE2EB162-3830-47AF-8558-126374C6A3C2}" destId="{10143043-8A32-474F-855A-4CBA73371C86}" srcOrd="0" destOrd="0" presId="urn:microsoft.com/office/officeart/2005/8/layout/arrow5"/>
    <dgm:cxn modelId="{0CDC42AE-3AA9-49C3-AEE1-55D3115C5CF7}" type="presParOf" srcId="{EE2EB162-3830-47AF-8558-126374C6A3C2}" destId="{FED0DC49-5BC4-4B5D-8FA9-E195EA78D613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701EFC-6BCB-4F58-BBDE-43F480E299DC}">
      <dsp:nvSpPr>
        <dsp:cNvPr id="0" name=""/>
        <dsp:cNvSpPr/>
      </dsp:nvSpPr>
      <dsp:spPr>
        <a:xfrm>
          <a:off x="0" y="7703"/>
          <a:ext cx="6612371" cy="4132731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8879BD-8972-45AA-9CB9-A47F11BAEBC4}">
      <dsp:nvSpPr>
        <dsp:cNvPr id="0" name=""/>
        <dsp:cNvSpPr/>
      </dsp:nvSpPr>
      <dsp:spPr>
        <a:xfrm>
          <a:off x="839771" y="2856263"/>
          <a:ext cx="171921" cy="1719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8DB1E8-9DCE-4FC5-995B-62D0032A36E9}">
      <dsp:nvSpPr>
        <dsp:cNvPr id="0" name=""/>
        <dsp:cNvSpPr/>
      </dsp:nvSpPr>
      <dsp:spPr>
        <a:xfrm>
          <a:off x="855754" y="3066897"/>
          <a:ext cx="2179449" cy="522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098" tIns="0" rIns="0" bIns="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>
              <a:latin typeface="+mn-lt"/>
              <a:cs typeface="Times New Roman" pitchFamily="18" charset="0"/>
            </a:rPr>
            <a:t>Passionate</a:t>
          </a:r>
        </a:p>
      </dsp:txBody>
      <dsp:txXfrm>
        <a:off x="855754" y="3066897"/>
        <a:ext cx="2179449" cy="522926"/>
      </dsp:txXfrm>
    </dsp:sp>
    <dsp:sp modelId="{570F2D8D-C7FD-4AD2-8C65-A6233D32965D}">
      <dsp:nvSpPr>
        <dsp:cNvPr id="0" name=""/>
        <dsp:cNvSpPr/>
      </dsp:nvSpPr>
      <dsp:spPr>
        <a:xfrm>
          <a:off x="2357310" y="1732986"/>
          <a:ext cx="310781" cy="3107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2412C1-16AA-4FAC-9941-00E1EB3CF610}">
      <dsp:nvSpPr>
        <dsp:cNvPr id="0" name=""/>
        <dsp:cNvSpPr/>
      </dsp:nvSpPr>
      <dsp:spPr>
        <a:xfrm>
          <a:off x="2626978" y="2149394"/>
          <a:ext cx="1586969" cy="4919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677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>
              <a:latin typeface="+mn-lt"/>
              <a:cs typeface="Times New Roman" pitchFamily="18" charset="0"/>
            </a:rPr>
            <a:t>Artistic</a:t>
          </a:r>
        </a:p>
      </dsp:txBody>
      <dsp:txXfrm>
        <a:off x="2626978" y="2149394"/>
        <a:ext cx="1586969" cy="491907"/>
      </dsp:txXfrm>
    </dsp:sp>
    <dsp:sp modelId="{F83A1F81-8D0E-469C-8ED3-9ACFFA423099}">
      <dsp:nvSpPr>
        <dsp:cNvPr id="0" name=""/>
        <dsp:cNvSpPr/>
      </dsp:nvSpPr>
      <dsp:spPr>
        <a:xfrm>
          <a:off x="4280668" y="1038507"/>
          <a:ext cx="429804" cy="4298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E157F1-8F0C-4055-9874-44D330734037}">
      <dsp:nvSpPr>
        <dsp:cNvPr id="0" name=""/>
        <dsp:cNvSpPr/>
      </dsp:nvSpPr>
      <dsp:spPr>
        <a:xfrm>
          <a:off x="4366883" y="1553268"/>
          <a:ext cx="1586969" cy="511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744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>
              <a:latin typeface="+mn-lt"/>
              <a:cs typeface="Times New Roman" pitchFamily="18" charset="0"/>
            </a:rPr>
            <a:t>Loving</a:t>
          </a:r>
        </a:p>
      </dsp:txBody>
      <dsp:txXfrm>
        <a:off x="4366883" y="1553268"/>
        <a:ext cx="1586969" cy="5115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108D32-B500-4784-8348-F47B481FB634}">
      <dsp:nvSpPr>
        <dsp:cNvPr id="0" name=""/>
        <dsp:cNvSpPr/>
      </dsp:nvSpPr>
      <dsp:spPr>
        <a:xfrm>
          <a:off x="0" y="3943484"/>
          <a:ext cx="8362950" cy="12943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>
              <a:latin typeface="Arial Black" panose="020B0A04020102020204"/>
            </a:rPr>
            <a:t>Fewer Opportunities</a:t>
          </a:r>
          <a:endParaRPr lang="en-US" sz="2300" kern="1200"/>
        </a:p>
      </dsp:txBody>
      <dsp:txXfrm>
        <a:off x="0" y="3943484"/>
        <a:ext cx="8362950" cy="698943"/>
      </dsp:txXfrm>
    </dsp:sp>
    <dsp:sp modelId="{EF3C9165-556E-4388-80A8-13A4BA5C1450}">
      <dsp:nvSpPr>
        <dsp:cNvPr id="0" name=""/>
        <dsp:cNvSpPr/>
      </dsp:nvSpPr>
      <dsp:spPr>
        <a:xfrm>
          <a:off x="0" y="4616541"/>
          <a:ext cx="4181475" cy="5953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>
              <a:latin typeface="Arial Black" panose="020B0A04020102020204"/>
            </a:rPr>
            <a:t>Educational/Extracurricular</a:t>
          </a:r>
        </a:p>
      </dsp:txBody>
      <dsp:txXfrm>
        <a:off x="0" y="4616541"/>
        <a:ext cx="4181475" cy="595396"/>
      </dsp:txXfrm>
    </dsp:sp>
    <dsp:sp modelId="{416E2A52-5E77-4DEF-88A2-A2EF0C53929F}">
      <dsp:nvSpPr>
        <dsp:cNvPr id="0" name=""/>
        <dsp:cNvSpPr/>
      </dsp:nvSpPr>
      <dsp:spPr>
        <a:xfrm>
          <a:off x="4181475" y="4616541"/>
          <a:ext cx="4181475" cy="5953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>
              <a:latin typeface="Arial Black" panose="020B0A04020102020204"/>
            </a:rPr>
            <a:t>Less likely to pursue post- secondary education</a:t>
          </a:r>
        </a:p>
      </dsp:txBody>
      <dsp:txXfrm>
        <a:off x="4181475" y="4616541"/>
        <a:ext cx="4181475" cy="595396"/>
      </dsp:txXfrm>
    </dsp:sp>
    <dsp:sp modelId="{897D052B-DC91-4EE3-A1D4-366079D08A4B}">
      <dsp:nvSpPr>
        <dsp:cNvPr id="0" name=""/>
        <dsp:cNvSpPr/>
      </dsp:nvSpPr>
      <dsp:spPr>
        <a:xfrm rot="10800000">
          <a:off x="0" y="1972205"/>
          <a:ext cx="8362950" cy="199069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>
              <a:latin typeface="Arial Black" panose="020B0A04020102020204"/>
            </a:rPr>
            <a:t>Lower Performance</a:t>
          </a:r>
          <a:endParaRPr lang="en-US" sz="2300" kern="1200"/>
        </a:p>
      </dsp:txBody>
      <dsp:txXfrm rot="-10800000">
        <a:off x="0" y="1972205"/>
        <a:ext cx="8362950" cy="698733"/>
      </dsp:txXfrm>
    </dsp:sp>
    <dsp:sp modelId="{DEB63162-1BA9-4B60-B9F8-62E431147C0A}">
      <dsp:nvSpPr>
        <dsp:cNvPr id="0" name=""/>
        <dsp:cNvSpPr/>
      </dsp:nvSpPr>
      <dsp:spPr>
        <a:xfrm>
          <a:off x="0" y="2670938"/>
          <a:ext cx="4181475" cy="5952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>
              <a:latin typeface="Arial Black" panose="020B0A04020102020204"/>
            </a:rPr>
            <a:t>Increased absenteeism</a:t>
          </a:r>
          <a:endParaRPr lang="en-US" sz="1700" kern="1200"/>
        </a:p>
      </dsp:txBody>
      <dsp:txXfrm>
        <a:off x="0" y="2670938"/>
        <a:ext cx="4181475" cy="595217"/>
      </dsp:txXfrm>
    </dsp:sp>
    <dsp:sp modelId="{47555CA2-AFC5-4B46-964C-79942E012B20}">
      <dsp:nvSpPr>
        <dsp:cNvPr id="0" name=""/>
        <dsp:cNvSpPr/>
      </dsp:nvSpPr>
      <dsp:spPr>
        <a:xfrm>
          <a:off x="4181475" y="2670938"/>
          <a:ext cx="4181475" cy="5952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>
              <a:latin typeface="Arial Black" panose="020B0A04020102020204"/>
            </a:rPr>
            <a:t>Lower academic achievement</a:t>
          </a:r>
          <a:endParaRPr lang="en-US" sz="1700" kern="1200"/>
        </a:p>
      </dsp:txBody>
      <dsp:txXfrm>
        <a:off x="4181475" y="2670938"/>
        <a:ext cx="4181475" cy="595217"/>
      </dsp:txXfrm>
    </dsp:sp>
    <dsp:sp modelId="{B030B4FB-F765-41FD-99F4-780A12ACC5DB}">
      <dsp:nvSpPr>
        <dsp:cNvPr id="0" name=""/>
        <dsp:cNvSpPr/>
      </dsp:nvSpPr>
      <dsp:spPr>
        <a:xfrm rot="10800000">
          <a:off x="0" y="925"/>
          <a:ext cx="8362950" cy="199069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>
              <a:latin typeface="Arial Black" panose="020B0A04020102020204"/>
            </a:rPr>
            <a:t>Lower Self-Esteem</a:t>
          </a:r>
          <a:endParaRPr lang="en-US" sz="2300" kern="1200"/>
        </a:p>
      </dsp:txBody>
      <dsp:txXfrm rot="-10800000">
        <a:off x="0" y="925"/>
        <a:ext cx="8362950" cy="698733"/>
      </dsp:txXfrm>
    </dsp:sp>
    <dsp:sp modelId="{B25AB27A-F915-43D6-BFD1-FFF3A21DC39C}">
      <dsp:nvSpPr>
        <dsp:cNvPr id="0" name=""/>
        <dsp:cNvSpPr/>
      </dsp:nvSpPr>
      <dsp:spPr>
        <a:xfrm>
          <a:off x="0" y="699659"/>
          <a:ext cx="4181475" cy="5952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>
              <a:latin typeface="Arial Black" panose="020B0A04020102020204"/>
            </a:rPr>
            <a:t>Depression, Substance Abuse, Self-Harm</a:t>
          </a:r>
          <a:endParaRPr lang="en-US" sz="1700" kern="1200"/>
        </a:p>
      </dsp:txBody>
      <dsp:txXfrm>
        <a:off x="0" y="699659"/>
        <a:ext cx="4181475" cy="595217"/>
      </dsp:txXfrm>
    </dsp:sp>
    <dsp:sp modelId="{AB81CCE5-4FC3-4E3B-8776-5C66F59EBB06}">
      <dsp:nvSpPr>
        <dsp:cNvPr id="0" name=""/>
        <dsp:cNvSpPr/>
      </dsp:nvSpPr>
      <dsp:spPr>
        <a:xfrm>
          <a:off x="4181475" y="699659"/>
          <a:ext cx="4181475" cy="5952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>
              <a:latin typeface="Arial Black" panose="020B0A04020102020204"/>
            </a:rPr>
            <a:t>Loss of family/friends Homelessness</a:t>
          </a:r>
          <a:endParaRPr lang="en-US" sz="1700" kern="1200"/>
        </a:p>
      </dsp:txBody>
      <dsp:txXfrm>
        <a:off x="4181475" y="699659"/>
        <a:ext cx="4181475" cy="5952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347663-F98F-4651-A356-775055918922}">
      <dsp:nvSpPr>
        <dsp:cNvPr id="0" name=""/>
        <dsp:cNvSpPr/>
      </dsp:nvSpPr>
      <dsp:spPr>
        <a:xfrm>
          <a:off x="3022518" y="-15828"/>
          <a:ext cx="2484964" cy="13084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>
              <a:latin typeface="+mn-lt"/>
              <a:cs typeface="Times New Roman" pitchFamily="18" charset="0"/>
            </a:rPr>
            <a:t>Confronting bullying</a:t>
          </a:r>
        </a:p>
      </dsp:txBody>
      <dsp:txXfrm>
        <a:off x="3086390" y="48044"/>
        <a:ext cx="2357220" cy="1180672"/>
      </dsp:txXfrm>
    </dsp:sp>
    <dsp:sp modelId="{36A1F83D-1C31-4273-85EF-7A790D62C728}">
      <dsp:nvSpPr>
        <dsp:cNvPr id="0" name=""/>
        <dsp:cNvSpPr/>
      </dsp:nvSpPr>
      <dsp:spPr>
        <a:xfrm>
          <a:off x="2055403" y="853820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3458823" y="305836"/>
              </a:moveTo>
              <a:arcTo wR="2310126" hR="2310126" stAng="17989071" swAng="113796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90451F-287B-4470-AD11-B9E9669ACBE5}">
      <dsp:nvSpPr>
        <dsp:cNvPr id="0" name=""/>
        <dsp:cNvSpPr/>
      </dsp:nvSpPr>
      <dsp:spPr>
        <a:xfrm>
          <a:off x="4938127" y="1647653"/>
          <a:ext cx="2921897" cy="14629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>
              <a:latin typeface="+mn-lt"/>
              <a:cs typeface="Times New Roman" pitchFamily="18" charset="0"/>
            </a:rPr>
            <a:t>Addressing LGBTQ topics in classroom </a:t>
          </a:r>
        </a:p>
      </dsp:txBody>
      <dsp:txXfrm>
        <a:off x="5009543" y="1719069"/>
        <a:ext cx="2779065" cy="1320135"/>
      </dsp:txXfrm>
    </dsp:sp>
    <dsp:sp modelId="{9CEA94C9-94CC-4A32-9290-711C774B34A7}">
      <dsp:nvSpPr>
        <dsp:cNvPr id="0" name=""/>
        <dsp:cNvSpPr/>
      </dsp:nvSpPr>
      <dsp:spPr>
        <a:xfrm>
          <a:off x="1885888" y="1337907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4558164" y="1778141"/>
              </a:moveTo>
              <a:arcTo wR="2310126" hR="2310126" stAng="20801173" swAng="815687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5B35A9-D05E-438A-8D2E-3B963CEE465A}">
      <dsp:nvSpPr>
        <dsp:cNvPr id="0" name=""/>
        <dsp:cNvSpPr/>
      </dsp:nvSpPr>
      <dsp:spPr>
        <a:xfrm>
          <a:off x="4420562" y="3664942"/>
          <a:ext cx="3461357" cy="14208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>
              <a:latin typeface="+mn-lt"/>
              <a:cs typeface="Times New Roman" pitchFamily="18" charset="0"/>
            </a:rPr>
            <a:t>Being dismissive of derogatory comments</a:t>
          </a:r>
        </a:p>
      </dsp:txBody>
      <dsp:txXfrm>
        <a:off x="4489922" y="3734302"/>
        <a:ext cx="3322637" cy="1282121"/>
      </dsp:txXfrm>
    </dsp:sp>
    <dsp:sp modelId="{66EF80EC-CCC7-4A2B-A740-B3097980A0AB}">
      <dsp:nvSpPr>
        <dsp:cNvPr id="0" name=""/>
        <dsp:cNvSpPr/>
      </dsp:nvSpPr>
      <dsp:spPr>
        <a:xfrm>
          <a:off x="2226305" y="62701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3144121" y="4464455"/>
              </a:moveTo>
              <a:arcTo wR="2310126" hR="2310126" stAng="4130239" swAng="232415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49141F-6D9F-4084-BB06-CCA323739407}">
      <dsp:nvSpPr>
        <dsp:cNvPr id="0" name=""/>
        <dsp:cNvSpPr/>
      </dsp:nvSpPr>
      <dsp:spPr>
        <a:xfrm>
          <a:off x="728454" y="3650542"/>
          <a:ext cx="3287720" cy="14841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>
              <a:latin typeface="+mn-lt"/>
              <a:cs typeface="Times New Roman" pitchFamily="18" charset="0"/>
            </a:rPr>
            <a:t>Not calling out slurs in classroom</a:t>
          </a:r>
        </a:p>
      </dsp:txBody>
      <dsp:txXfrm>
        <a:off x="800904" y="3722992"/>
        <a:ext cx="3142820" cy="1339251"/>
      </dsp:txXfrm>
    </dsp:sp>
    <dsp:sp modelId="{55365DBC-5197-4CFE-859E-94509B26327B}">
      <dsp:nvSpPr>
        <dsp:cNvPr id="0" name=""/>
        <dsp:cNvSpPr/>
      </dsp:nvSpPr>
      <dsp:spPr>
        <a:xfrm>
          <a:off x="1928968" y="12608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1191" y="2384307"/>
              </a:moveTo>
              <a:arcTo wR="2310126" hR="2310126" stAng="10689590" swAng="78672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2ECD1D-143E-4BC5-98A0-E2082B4E0E34}">
      <dsp:nvSpPr>
        <dsp:cNvPr id="0" name=""/>
        <dsp:cNvSpPr/>
      </dsp:nvSpPr>
      <dsp:spPr>
        <a:xfrm>
          <a:off x="584363" y="1575139"/>
          <a:ext cx="2897778" cy="15390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>
              <a:latin typeface="+mn-lt"/>
              <a:cs typeface="Times New Roman" pitchFamily="18" charset="0"/>
            </a:rPr>
            <a:t>Excluding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>
              <a:latin typeface="+mn-lt"/>
              <a:cs typeface="Times New Roman" pitchFamily="18" charset="0"/>
            </a:rPr>
            <a:t> LGBTQ topics in classroom</a:t>
          </a:r>
        </a:p>
      </dsp:txBody>
      <dsp:txXfrm>
        <a:off x="659492" y="1650268"/>
        <a:ext cx="2747520" cy="1388758"/>
      </dsp:txXfrm>
    </dsp:sp>
    <dsp:sp modelId="{565D4F69-9185-4BB6-91D1-846CE897D8F1}">
      <dsp:nvSpPr>
        <dsp:cNvPr id="0" name=""/>
        <dsp:cNvSpPr/>
      </dsp:nvSpPr>
      <dsp:spPr>
        <a:xfrm>
          <a:off x="2126187" y="397240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301000" y="1169907"/>
              </a:moveTo>
              <a:arcTo wR="2310126" hR="2310126" stAng="12574546" swAng="134774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347663-F98F-4651-A356-775055918922}">
      <dsp:nvSpPr>
        <dsp:cNvPr id="0" name=""/>
        <dsp:cNvSpPr/>
      </dsp:nvSpPr>
      <dsp:spPr>
        <a:xfrm>
          <a:off x="3022518" y="-15828"/>
          <a:ext cx="2484964" cy="13084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>
              <a:latin typeface="+mn-lt"/>
              <a:cs typeface="Times New Roman" pitchFamily="18" charset="0"/>
            </a:rPr>
            <a:t>Addressing own biases</a:t>
          </a:r>
        </a:p>
      </dsp:txBody>
      <dsp:txXfrm>
        <a:off x="3086390" y="48044"/>
        <a:ext cx="2357220" cy="1180672"/>
      </dsp:txXfrm>
    </dsp:sp>
    <dsp:sp modelId="{36A1F83D-1C31-4273-85EF-7A790D62C728}">
      <dsp:nvSpPr>
        <dsp:cNvPr id="0" name=""/>
        <dsp:cNvSpPr/>
      </dsp:nvSpPr>
      <dsp:spPr>
        <a:xfrm>
          <a:off x="2093392" y="874953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3420222" y="284201"/>
              </a:moveTo>
              <a:arcTo wR="2310126" hR="2310126" stAng="17923220" swAng="102288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90451F-287B-4470-AD11-B9E9669ACBE5}">
      <dsp:nvSpPr>
        <dsp:cNvPr id="0" name=""/>
        <dsp:cNvSpPr/>
      </dsp:nvSpPr>
      <dsp:spPr>
        <a:xfrm>
          <a:off x="4920876" y="1578639"/>
          <a:ext cx="2921897" cy="14629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>
              <a:latin typeface="+mn-lt"/>
              <a:cs typeface="Times New Roman" pitchFamily="18" charset="0"/>
            </a:rPr>
            <a:t>Ignoring LGBTQ perspectives</a:t>
          </a:r>
        </a:p>
      </dsp:txBody>
      <dsp:txXfrm>
        <a:off x="4992292" y="1650055"/>
        <a:ext cx="2779065" cy="1320135"/>
      </dsp:txXfrm>
    </dsp:sp>
    <dsp:sp modelId="{9CEA94C9-94CC-4A32-9290-711C774B34A7}">
      <dsp:nvSpPr>
        <dsp:cNvPr id="0" name=""/>
        <dsp:cNvSpPr/>
      </dsp:nvSpPr>
      <dsp:spPr>
        <a:xfrm>
          <a:off x="1887818" y="1258918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4560656" y="1788785"/>
              </a:moveTo>
              <a:arcTo wR="2310126" hR="2310126" stAng="20817441" swAng="915989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5B35A9-D05E-438A-8D2E-3B963CEE465A}">
      <dsp:nvSpPr>
        <dsp:cNvPr id="0" name=""/>
        <dsp:cNvSpPr/>
      </dsp:nvSpPr>
      <dsp:spPr>
        <a:xfrm>
          <a:off x="4420562" y="3664942"/>
          <a:ext cx="3461357" cy="14208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>
              <a:latin typeface="+mn-lt"/>
              <a:cs typeface="Times New Roman" pitchFamily="18" charset="0"/>
            </a:rPr>
            <a:t>Getting caught in the middle</a:t>
          </a:r>
        </a:p>
      </dsp:txBody>
      <dsp:txXfrm>
        <a:off x="4489922" y="3734302"/>
        <a:ext cx="3322637" cy="1282121"/>
      </dsp:txXfrm>
    </dsp:sp>
    <dsp:sp modelId="{66EF80EC-CCC7-4A2B-A740-B3097980A0AB}">
      <dsp:nvSpPr>
        <dsp:cNvPr id="0" name=""/>
        <dsp:cNvSpPr/>
      </dsp:nvSpPr>
      <dsp:spPr>
        <a:xfrm>
          <a:off x="2226305" y="62701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3144121" y="4464455"/>
              </a:moveTo>
              <a:arcTo wR="2310126" hR="2310126" stAng="4130239" swAng="232415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49141F-6D9F-4084-BB06-CCA323739407}">
      <dsp:nvSpPr>
        <dsp:cNvPr id="0" name=""/>
        <dsp:cNvSpPr/>
      </dsp:nvSpPr>
      <dsp:spPr>
        <a:xfrm>
          <a:off x="728454" y="3650542"/>
          <a:ext cx="3287720" cy="14841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>
              <a:latin typeface="+mn-lt"/>
              <a:cs typeface="Times New Roman" pitchFamily="18" charset="0"/>
            </a:rPr>
            <a:t>Defaulting to what is easiest</a:t>
          </a:r>
        </a:p>
      </dsp:txBody>
      <dsp:txXfrm>
        <a:off x="800904" y="3722992"/>
        <a:ext cx="3142820" cy="1339251"/>
      </dsp:txXfrm>
    </dsp:sp>
    <dsp:sp modelId="{55365DBC-5197-4CFE-859E-94509B26327B}">
      <dsp:nvSpPr>
        <dsp:cNvPr id="0" name=""/>
        <dsp:cNvSpPr/>
      </dsp:nvSpPr>
      <dsp:spPr>
        <a:xfrm>
          <a:off x="1928968" y="12608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1191" y="2384307"/>
              </a:moveTo>
              <a:arcTo wR="2310126" hR="2310126" stAng="10689590" swAng="78672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2ECD1D-143E-4BC5-98A0-E2082B4E0E34}">
      <dsp:nvSpPr>
        <dsp:cNvPr id="0" name=""/>
        <dsp:cNvSpPr/>
      </dsp:nvSpPr>
      <dsp:spPr>
        <a:xfrm>
          <a:off x="584363" y="1575139"/>
          <a:ext cx="2897778" cy="15390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>
              <a:latin typeface="+mn-lt"/>
              <a:cs typeface="Times New Roman" pitchFamily="18" charset="0"/>
            </a:rPr>
            <a:t>Lacking teacher training</a:t>
          </a:r>
        </a:p>
      </dsp:txBody>
      <dsp:txXfrm>
        <a:off x="659492" y="1650268"/>
        <a:ext cx="2747520" cy="1388758"/>
      </dsp:txXfrm>
    </dsp:sp>
    <dsp:sp modelId="{565D4F69-9185-4BB6-91D1-846CE897D8F1}">
      <dsp:nvSpPr>
        <dsp:cNvPr id="0" name=""/>
        <dsp:cNvSpPr/>
      </dsp:nvSpPr>
      <dsp:spPr>
        <a:xfrm>
          <a:off x="2126187" y="397240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301000" y="1169907"/>
              </a:moveTo>
              <a:arcTo wR="2310126" hR="2310126" stAng="12574546" swAng="134774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C0B2F2-28F1-4CD8-BF69-8F68FA85DEE9}">
      <dsp:nvSpPr>
        <dsp:cNvPr id="0" name=""/>
        <dsp:cNvSpPr/>
      </dsp:nvSpPr>
      <dsp:spPr>
        <a:xfrm rot="16200000">
          <a:off x="47775" y="772939"/>
          <a:ext cx="3240052" cy="3240052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>
              <a:latin typeface="+mn-lt"/>
              <a:cs typeface="Times New Roman" pitchFamily="18" charset="0"/>
            </a:rPr>
            <a:t>Knowing little about pronoun usage</a:t>
          </a:r>
        </a:p>
      </dsp:txBody>
      <dsp:txXfrm rot="5400000">
        <a:off x="47776" y="1582952"/>
        <a:ext cx="2673043" cy="1620026"/>
      </dsp:txXfrm>
    </dsp:sp>
    <dsp:sp modelId="{0FF2876B-05C3-4424-9ABF-45C6B62D3DC4}">
      <dsp:nvSpPr>
        <dsp:cNvPr id="0" name=""/>
        <dsp:cNvSpPr/>
      </dsp:nvSpPr>
      <dsp:spPr>
        <a:xfrm rot="5400000">
          <a:off x="3467979" y="715894"/>
          <a:ext cx="3240052" cy="3240052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>
              <a:latin typeface="+mn-lt"/>
              <a:cs typeface="Times New Roman" pitchFamily="18" charset="0"/>
            </a:rPr>
            <a:t>Being unsure of state laws</a:t>
          </a:r>
        </a:p>
      </dsp:txBody>
      <dsp:txXfrm rot="-5400000">
        <a:off x="4034989" y="1525907"/>
        <a:ext cx="2673043" cy="162002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438668-BAFC-4E94-8F9A-23127AEC3DBE}">
      <dsp:nvSpPr>
        <dsp:cNvPr id="0" name=""/>
        <dsp:cNvSpPr/>
      </dsp:nvSpPr>
      <dsp:spPr>
        <a:xfrm>
          <a:off x="0" y="4194978"/>
          <a:ext cx="8442815" cy="13768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>
              <a:latin typeface="+mn-lt"/>
              <a:cs typeface="Times New Roman" panose="02020603050405020304" pitchFamily="18" charset="0"/>
            </a:rPr>
            <a:t>Find opportunities for inclusion in lesson plans</a:t>
          </a:r>
        </a:p>
      </dsp:txBody>
      <dsp:txXfrm>
        <a:off x="0" y="4194978"/>
        <a:ext cx="8442815" cy="743518"/>
      </dsp:txXfrm>
    </dsp:sp>
    <dsp:sp modelId="{87B72DBB-42B9-4869-B100-0B62171A3585}">
      <dsp:nvSpPr>
        <dsp:cNvPr id="0" name=""/>
        <dsp:cNvSpPr/>
      </dsp:nvSpPr>
      <dsp:spPr>
        <a:xfrm>
          <a:off x="0" y="4910958"/>
          <a:ext cx="8442815" cy="6333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>
              <a:latin typeface="+mn-lt"/>
              <a:cs typeface="Times New Roman" panose="02020603050405020304" pitchFamily="18" charset="0"/>
            </a:rPr>
            <a:t>Continue to learn about inclusivity</a:t>
          </a:r>
        </a:p>
      </dsp:txBody>
      <dsp:txXfrm>
        <a:off x="0" y="4910958"/>
        <a:ext cx="8442815" cy="633367"/>
      </dsp:txXfrm>
    </dsp:sp>
    <dsp:sp modelId="{E9D74022-CE3B-4D25-9481-C45977CD86A4}">
      <dsp:nvSpPr>
        <dsp:cNvPr id="0" name=""/>
        <dsp:cNvSpPr/>
      </dsp:nvSpPr>
      <dsp:spPr>
        <a:xfrm rot="10800000">
          <a:off x="0" y="2097981"/>
          <a:ext cx="8442815" cy="211764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>
              <a:latin typeface="+mn-lt"/>
              <a:cs typeface="Times New Roman" panose="02020603050405020304" pitchFamily="18" charset="0"/>
            </a:rPr>
            <a:t>Facilitate conversations about identity</a:t>
          </a:r>
        </a:p>
      </dsp:txBody>
      <dsp:txXfrm rot="-10800000">
        <a:off x="0" y="2097981"/>
        <a:ext cx="8442815" cy="743295"/>
      </dsp:txXfrm>
    </dsp:sp>
    <dsp:sp modelId="{6FA3D965-1DAE-446F-AF81-5D5FE8CE4FF1}">
      <dsp:nvSpPr>
        <dsp:cNvPr id="0" name=""/>
        <dsp:cNvSpPr/>
      </dsp:nvSpPr>
      <dsp:spPr>
        <a:xfrm>
          <a:off x="0" y="2841276"/>
          <a:ext cx="8442815" cy="63317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>
              <a:latin typeface="+mn-lt"/>
              <a:cs typeface="Times New Roman" panose="02020603050405020304" pitchFamily="18" charset="0"/>
            </a:rPr>
            <a:t>Challenge gender norms</a:t>
          </a:r>
        </a:p>
      </dsp:txBody>
      <dsp:txXfrm>
        <a:off x="0" y="2841276"/>
        <a:ext cx="8442815" cy="633177"/>
      </dsp:txXfrm>
    </dsp:sp>
    <dsp:sp modelId="{EFA165A7-B529-46CB-ADB7-007780447948}">
      <dsp:nvSpPr>
        <dsp:cNvPr id="0" name=""/>
        <dsp:cNvSpPr/>
      </dsp:nvSpPr>
      <dsp:spPr>
        <a:xfrm rot="10800000">
          <a:off x="0" y="0"/>
          <a:ext cx="8442815" cy="211764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>
              <a:latin typeface="+mn-lt"/>
              <a:cs typeface="Times New Roman" panose="02020603050405020304" pitchFamily="18" charset="0"/>
            </a:rPr>
            <a:t>Develop an inclusive classroom culture</a:t>
          </a:r>
        </a:p>
      </dsp:txBody>
      <dsp:txXfrm rot="-10800000">
        <a:off x="0" y="0"/>
        <a:ext cx="8442815" cy="743295"/>
      </dsp:txXfrm>
    </dsp:sp>
    <dsp:sp modelId="{0C934DF7-6B0B-4128-B9C9-F331D07C80E3}">
      <dsp:nvSpPr>
        <dsp:cNvPr id="0" name=""/>
        <dsp:cNvSpPr/>
      </dsp:nvSpPr>
      <dsp:spPr>
        <a:xfrm>
          <a:off x="0" y="744280"/>
          <a:ext cx="8442815" cy="63317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>
              <a:latin typeface="+mn-lt"/>
              <a:cs typeface="Times New Roman" panose="02020603050405020304" pitchFamily="18" charset="0"/>
            </a:rPr>
            <a:t>      Model pronoun usage</a:t>
          </a:r>
        </a:p>
      </dsp:txBody>
      <dsp:txXfrm>
        <a:off x="0" y="744280"/>
        <a:ext cx="8442815" cy="63317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9733DD-C64F-408B-A965-24300024B9F3}">
      <dsp:nvSpPr>
        <dsp:cNvPr id="0" name=""/>
        <dsp:cNvSpPr/>
      </dsp:nvSpPr>
      <dsp:spPr>
        <a:xfrm>
          <a:off x="0" y="1188450"/>
          <a:ext cx="5156462" cy="1368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/>
            <a:t>Teachers provide a safe space</a:t>
          </a:r>
        </a:p>
      </dsp:txBody>
      <dsp:txXfrm>
        <a:off x="66824" y="1255274"/>
        <a:ext cx="5022814" cy="1235252"/>
      </dsp:txXfrm>
    </dsp:sp>
    <dsp:sp modelId="{4DC31E6B-924F-4B8A-B732-AB0B4D5ACE62}">
      <dsp:nvSpPr>
        <dsp:cNvPr id="0" name=""/>
        <dsp:cNvSpPr/>
      </dsp:nvSpPr>
      <dsp:spPr>
        <a:xfrm>
          <a:off x="0" y="2744550"/>
          <a:ext cx="5156462" cy="1368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/>
            <a:t>Teachers change lives----that’s their job</a:t>
          </a:r>
        </a:p>
      </dsp:txBody>
      <dsp:txXfrm>
        <a:off x="66824" y="2811374"/>
        <a:ext cx="5022814" cy="1235252"/>
      </dsp:txXfrm>
    </dsp:sp>
    <dsp:sp modelId="{838D0EA9-BF71-4523-B3FF-715BDC025884}">
      <dsp:nvSpPr>
        <dsp:cNvPr id="0" name=""/>
        <dsp:cNvSpPr/>
      </dsp:nvSpPr>
      <dsp:spPr>
        <a:xfrm>
          <a:off x="0" y="4300650"/>
          <a:ext cx="5156462" cy="1368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/>
            <a:t>Teachers save lives---- that’s their power</a:t>
          </a:r>
        </a:p>
      </dsp:txBody>
      <dsp:txXfrm>
        <a:off x="66824" y="4367474"/>
        <a:ext cx="5022814" cy="123525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438668-BAFC-4E94-8F9A-23127AEC3DBE}">
      <dsp:nvSpPr>
        <dsp:cNvPr id="0" name=""/>
        <dsp:cNvSpPr/>
      </dsp:nvSpPr>
      <dsp:spPr>
        <a:xfrm>
          <a:off x="0" y="3270452"/>
          <a:ext cx="8128000" cy="21457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>
              <a:latin typeface="+mn-lt"/>
              <a:cs typeface="Times New Roman" panose="02020603050405020304" pitchFamily="18" charset="0"/>
            </a:rPr>
            <a:t>Federal courts</a:t>
          </a:r>
        </a:p>
      </dsp:txBody>
      <dsp:txXfrm>
        <a:off x="0" y="3270452"/>
        <a:ext cx="8128000" cy="1158716"/>
      </dsp:txXfrm>
    </dsp:sp>
    <dsp:sp modelId="{87B72DBB-42B9-4869-B100-0B62171A3585}">
      <dsp:nvSpPr>
        <dsp:cNvPr id="0" name=""/>
        <dsp:cNvSpPr/>
      </dsp:nvSpPr>
      <dsp:spPr>
        <a:xfrm>
          <a:off x="0" y="4386253"/>
          <a:ext cx="8128000" cy="9870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>
              <a:latin typeface="+mn-lt"/>
              <a:cs typeface="Times New Roman" panose="02020603050405020304" pitchFamily="18" charset="0"/>
            </a:rPr>
            <a:t>Law prohibits discrimination under Title IX</a:t>
          </a:r>
        </a:p>
      </dsp:txBody>
      <dsp:txXfrm>
        <a:off x="0" y="4386253"/>
        <a:ext cx="8128000" cy="987054"/>
      </dsp:txXfrm>
    </dsp:sp>
    <dsp:sp modelId="{E9D74022-CE3B-4D25-9481-C45977CD86A4}">
      <dsp:nvSpPr>
        <dsp:cNvPr id="0" name=""/>
        <dsp:cNvSpPr/>
      </dsp:nvSpPr>
      <dsp:spPr>
        <a:xfrm rot="10800000">
          <a:off x="0" y="2443"/>
          <a:ext cx="8128000" cy="3300195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>
              <a:latin typeface="+mn-lt"/>
              <a:cs typeface="Times New Roman" panose="02020603050405020304" pitchFamily="18" charset="0"/>
            </a:rPr>
            <a:t>Federal law</a:t>
          </a:r>
        </a:p>
      </dsp:txBody>
      <dsp:txXfrm rot="-10800000">
        <a:off x="0" y="2443"/>
        <a:ext cx="8128000" cy="1158368"/>
      </dsp:txXfrm>
    </dsp:sp>
    <dsp:sp modelId="{6FA3D965-1DAE-446F-AF81-5D5FE8CE4FF1}">
      <dsp:nvSpPr>
        <dsp:cNvPr id="0" name=""/>
        <dsp:cNvSpPr/>
      </dsp:nvSpPr>
      <dsp:spPr>
        <a:xfrm>
          <a:off x="0" y="1160812"/>
          <a:ext cx="8128000" cy="98675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>
              <a:latin typeface="+mn-lt"/>
              <a:cs typeface="Times New Roman" panose="02020603050405020304" pitchFamily="18" charset="0"/>
            </a:rPr>
            <a:t>Gender identity is a protected class (subset of sex)</a:t>
          </a:r>
        </a:p>
      </dsp:txBody>
      <dsp:txXfrm>
        <a:off x="0" y="1160812"/>
        <a:ext cx="8128000" cy="98675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C44108-259D-4B73-B18A-CA8EDED72618}">
      <dsp:nvSpPr>
        <dsp:cNvPr id="0" name=""/>
        <dsp:cNvSpPr/>
      </dsp:nvSpPr>
      <dsp:spPr>
        <a:xfrm>
          <a:off x="0" y="753669"/>
          <a:ext cx="10515600" cy="1335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16127" tIns="666496" rIns="816127" bIns="227584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>
              <a:latin typeface="+mn-lt"/>
              <a:cs typeface="Times New Roman" panose="02020603050405020304" pitchFamily="18" charset="0"/>
            </a:rPr>
            <a:t>Has not provided anti-discrimination protection</a:t>
          </a:r>
        </a:p>
      </dsp:txBody>
      <dsp:txXfrm>
        <a:off x="0" y="753669"/>
        <a:ext cx="10515600" cy="1335600"/>
      </dsp:txXfrm>
    </dsp:sp>
    <dsp:sp modelId="{92D47434-CA63-4657-B3EA-CE41F0C47526}">
      <dsp:nvSpPr>
        <dsp:cNvPr id="0" name=""/>
        <dsp:cNvSpPr/>
      </dsp:nvSpPr>
      <dsp:spPr>
        <a:xfrm>
          <a:off x="525780" y="281349"/>
          <a:ext cx="7360920" cy="9446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>
              <a:latin typeface="+mn-lt"/>
              <a:cs typeface="Times New Roman" panose="02020603050405020304" pitchFamily="18" charset="0"/>
            </a:rPr>
            <a:t>Ohio General Assembly</a:t>
          </a:r>
        </a:p>
      </dsp:txBody>
      <dsp:txXfrm>
        <a:off x="571894" y="327463"/>
        <a:ext cx="7268692" cy="852412"/>
      </dsp:txXfrm>
    </dsp:sp>
    <dsp:sp modelId="{146EFC0E-533E-4025-8FD3-60B86E8B4720}">
      <dsp:nvSpPr>
        <dsp:cNvPr id="0" name=""/>
        <dsp:cNvSpPr/>
      </dsp:nvSpPr>
      <dsp:spPr>
        <a:xfrm>
          <a:off x="0" y="2734389"/>
          <a:ext cx="10515600" cy="1335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16127" tIns="666496" rIns="816127" bIns="227584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>
              <a:latin typeface="+mn-lt"/>
              <a:cs typeface="Times New Roman" panose="02020603050405020304" pitchFamily="18" charset="0"/>
            </a:rPr>
            <a:t>Housing, employment, public accommodations</a:t>
          </a:r>
        </a:p>
      </dsp:txBody>
      <dsp:txXfrm>
        <a:off x="0" y="2734389"/>
        <a:ext cx="10515600" cy="1335600"/>
      </dsp:txXfrm>
    </dsp:sp>
    <dsp:sp modelId="{93A87E7C-A7EA-4E6E-A5D2-A68940F8A3F6}">
      <dsp:nvSpPr>
        <dsp:cNvPr id="0" name=""/>
        <dsp:cNvSpPr/>
      </dsp:nvSpPr>
      <dsp:spPr>
        <a:xfrm>
          <a:off x="525780" y="2262069"/>
          <a:ext cx="7360920" cy="9446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>
              <a:latin typeface="+mn-lt"/>
              <a:cs typeface="Times New Roman" panose="02020603050405020304" pitchFamily="18" charset="0"/>
            </a:rPr>
            <a:t>34 Ohio cities have anti-discrimination laws</a:t>
          </a:r>
        </a:p>
      </dsp:txBody>
      <dsp:txXfrm>
        <a:off x="571894" y="2308183"/>
        <a:ext cx="7268692" cy="85241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B57553-3649-4241-B213-82F885E3B21F}">
      <dsp:nvSpPr>
        <dsp:cNvPr id="0" name=""/>
        <dsp:cNvSpPr/>
      </dsp:nvSpPr>
      <dsp:spPr>
        <a:xfrm>
          <a:off x="0" y="0"/>
          <a:ext cx="6139924" cy="15930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0" kern="1200">
              <a:solidFill>
                <a:schemeClr val="tx1"/>
              </a:solidFill>
              <a:latin typeface="+mn-lt"/>
              <a:cs typeface="Times New Roman" pitchFamily="18" charset="0"/>
            </a:rPr>
            <a:t>Pronouns</a:t>
          </a:r>
        </a:p>
      </dsp:txBody>
      <dsp:txXfrm>
        <a:off x="46658" y="46658"/>
        <a:ext cx="4420918" cy="1499717"/>
      </dsp:txXfrm>
    </dsp:sp>
    <dsp:sp modelId="{783691CD-0C30-4FC2-BF13-A022CBC61E6C}">
      <dsp:nvSpPr>
        <dsp:cNvPr id="0" name=""/>
        <dsp:cNvSpPr/>
      </dsp:nvSpPr>
      <dsp:spPr>
        <a:xfrm>
          <a:off x="541758" y="1858538"/>
          <a:ext cx="6139924" cy="15930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>
              <a:solidFill>
                <a:schemeClr val="tx1"/>
              </a:solidFill>
              <a:latin typeface="+mn-lt"/>
              <a:cs typeface="Times New Roman" pitchFamily="18" charset="0"/>
            </a:rPr>
            <a:t>School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>
              <a:solidFill>
                <a:schemeClr val="tx1"/>
              </a:solidFill>
              <a:latin typeface="+mn-lt"/>
              <a:cs typeface="Times New Roman" pitchFamily="18" charset="0"/>
            </a:rPr>
            <a:t>Records</a:t>
          </a:r>
        </a:p>
      </dsp:txBody>
      <dsp:txXfrm>
        <a:off x="588416" y="1905196"/>
        <a:ext cx="4469379" cy="1499717"/>
      </dsp:txXfrm>
    </dsp:sp>
    <dsp:sp modelId="{E10C4A70-64E1-450A-A721-1ED8A95E9D84}">
      <dsp:nvSpPr>
        <dsp:cNvPr id="0" name=""/>
        <dsp:cNvSpPr/>
      </dsp:nvSpPr>
      <dsp:spPr>
        <a:xfrm>
          <a:off x="1083516" y="3717077"/>
          <a:ext cx="6139924" cy="15930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>
              <a:solidFill>
                <a:schemeClr val="tx1"/>
              </a:solidFill>
              <a:latin typeface="+mn-lt"/>
              <a:cs typeface="Times New Roman" pitchFamily="18" charset="0"/>
            </a:rPr>
            <a:t>Names</a:t>
          </a:r>
        </a:p>
      </dsp:txBody>
      <dsp:txXfrm>
        <a:off x="1130174" y="3763735"/>
        <a:ext cx="4469379" cy="1499717"/>
      </dsp:txXfrm>
    </dsp:sp>
    <dsp:sp modelId="{F61AEE18-FA89-4C40-9771-2CCA70448C51}">
      <dsp:nvSpPr>
        <dsp:cNvPr id="0" name=""/>
        <dsp:cNvSpPr/>
      </dsp:nvSpPr>
      <dsp:spPr>
        <a:xfrm>
          <a:off x="5104453" y="1208050"/>
          <a:ext cx="1035471" cy="103547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>
            <a:latin typeface="+mn-lt"/>
          </a:endParaRPr>
        </a:p>
      </dsp:txBody>
      <dsp:txXfrm>
        <a:off x="5337434" y="1208050"/>
        <a:ext cx="569509" cy="779192"/>
      </dsp:txXfrm>
    </dsp:sp>
    <dsp:sp modelId="{B233D74A-57BE-4CF1-AF4E-24AB17DE61BC}">
      <dsp:nvSpPr>
        <dsp:cNvPr id="0" name=""/>
        <dsp:cNvSpPr/>
      </dsp:nvSpPr>
      <dsp:spPr>
        <a:xfrm>
          <a:off x="5646211" y="3055968"/>
          <a:ext cx="1035471" cy="103547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>
            <a:latin typeface="+mn-lt"/>
          </a:endParaRPr>
        </a:p>
      </dsp:txBody>
      <dsp:txXfrm>
        <a:off x="5879192" y="3055968"/>
        <a:ext cx="569509" cy="77919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559E75-7AB7-47D8-AD31-A7FB0B596E30}">
      <dsp:nvSpPr>
        <dsp:cNvPr id="0" name=""/>
        <dsp:cNvSpPr/>
      </dsp:nvSpPr>
      <dsp:spPr>
        <a:xfrm>
          <a:off x="0" y="671"/>
          <a:ext cx="6306208" cy="157041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6AAE19-C558-4C0B-A338-FE9303C95EC2}">
      <dsp:nvSpPr>
        <dsp:cNvPr id="0" name=""/>
        <dsp:cNvSpPr/>
      </dsp:nvSpPr>
      <dsp:spPr>
        <a:xfrm>
          <a:off x="475049" y="354013"/>
          <a:ext cx="863726" cy="863726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FD9D4C-A136-4F54-BB1C-DA28BAF34500}">
      <dsp:nvSpPr>
        <dsp:cNvPr id="0" name=""/>
        <dsp:cNvSpPr/>
      </dsp:nvSpPr>
      <dsp:spPr>
        <a:xfrm>
          <a:off x="1813826" y="671"/>
          <a:ext cx="4492381" cy="1570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202" tIns="166202" rIns="166202" bIns="166202" numCol="1" spcCol="1270" anchor="ctr" anchorCtr="0">
          <a:noAutofit/>
        </a:bodyPr>
        <a:lstStyle/>
        <a:p>
          <a:pPr lvl="0" algn="l" defTabSz="111125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500" b="0" kern="1200">
              <a:latin typeface="+mn-lt"/>
              <a:cs typeface="Times New Roman"/>
            </a:rPr>
            <a:t>May be addressed  by preferred name on a day-to-day basis</a:t>
          </a:r>
        </a:p>
      </dsp:txBody>
      <dsp:txXfrm>
        <a:off x="1813826" y="671"/>
        <a:ext cx="4492381" cy="1570412"/>
      </dsp:txXfrm>
    </dsp:sp>
    <dsp:sp modelId="{3B6FC0B1-7B7E-408F-98E1-380DEAF3D225}">
      <dsp:nvSpPr>
        <dsp:cNvPr id="0" name=""/>
        <dsp:cNvSpPr/>
      </dsp:nvSpPr>
      <dsp:spPr>
        <a:xfrm>
          <a:off x="0" y="1963686"/>
          <a:ext cx="6306208" cy="157041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6FE170-D54C-4E2F-A170-46B468485691}">
      <dsp:nvSpPr>
        <dsp:cNvPr id="0" name=""/>
        <dsp:cNvSpPr/>
      </dsp:nvSpPr>
      <dsp:spPr>
        <a:xfrm>
          <a:off x="475049" y="2317029"/>
          <a:ext cx="863726" cy="863726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4DC133-68F0-4113-AA4D-534DE08A6F6D}">
      <dsp:nvSpPr>
        <dsp:cNvPr id="0" name=""/>
        <dsp:cNvSpPr/>
      </dsp:nvSpPr>
      <dsp:spPr>
        <a:xfrm>
          <a:off x="1813826" y="1963686"/>
          <a:ext cx="4492381" cy="1570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202" tIns="166202" rIns="166202" bIns="166202" numCol="1" spcCol="1270" anchor="ctr" anchorCtr="0">
          <a:noAutofit/>
        </a:bodyPr>
        <a:lstStyle/>
        <a:p>
          <a:pPr lvl="0" algn="l" defTabSz="111125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>
              <a:latin typeface="+mn-lt"/>
              <a:cs typeface="Times New Roman"/>
            </a:rPr>
            <a:t>Honor legal name change in  official documents</a:t>
          </a:r>
        </a:p>
      </dsp:txBody>
      <dsp:txXfrm>
        <a:off x="1813826" y="1963686"/>
        <a:ext cx="4492381" cy="1570412"/>
      </dsp:txXfrm>
    </dsp:sp>
    <dsp:sp modelId="{363025B6-E298-4ECE-B484-A88D7E418435}">
      <dsp:nvSpPr>
        <dsp:cNvPr id="0" name=""/>
        <dsp:cNvSpPr/>
      </dsp:nvSpPr>
      <dsp:spPr>
        <a:xfrm>
          <a:off x="0" y="3926701"/>
          <a:ext cx="6306208" cy="157041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45ECCA-F154-40D9-BEDD-B32541CB33EF}">
      <dsp:nvSpPr>
        <dsp:cNvPr id="0" name=""/>
        <dsp:cNvSpPr/>
      </dsp:nvSpPr>
      <dsp:spPr>
        <a:xfrm>
          <a:off x="475049" y="4280044"/>
          <a:ext cx="863726" cy="863726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9E87E9-F456-4877-A5CA-CCE15914FE0B}">
      <dsp:nvSpPr>
        <dsp:cNvPr id="0" name=""/>
        <dsp:cNvSpPr/>
      </dsp:nvSpPr>
      <dsp:spPr>
        <a:xfrm>
          <a:off x="1813826" y="3926701"/>
          <a:ext cx="4492381" cy="1570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202" tIns="166202" rIns="166202" bIns="166202" numCol="1" spcCol="1270" anchor="ctr" anchorCtr="0">
          <a:noAutofit/>
        </a:bodyPr>
        <a:lstStyle/>
        <a:p>
          <a:pPr lvl="0" algn="l" defTabSz="111125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>
              <a:latin typeface="+mn-lt"/>
              <a:cs typeface="Times New Roman"/>
            </a:rPr>
            <a:t> Use legal name  assigned at birth on official school documents</a:t>
          </a:r>
        </a:p>
      </dsp:txBody>
      <dsp:txXfrm>
        <a:off x="1813826" y="3926701"/>
        <a:ext cx="4492381" cy="157041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143043-8A32-474F-855A-4CBA73371C86}">
      <dsp:nvSpPr>
        <dsp:cNvPr id="0" name=""/>
        <dsp:cNvSpPr/>
      </dsp:nvSpPr>
      <dsp:spPr>
        <a:xfrm rot="16200000">
          <a:off x="65548" y="646259"/>
          <a:ext cx="3929062" cy="3929062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>
              <a:latin typeface="Times New Roman"/>
              <a:cs typeface="Times New Roman"/>
            </a:rPr>
            <a:t>Teacher’s religious beliefs</a:t>
          </a:r>
        </a:p>
      </dsp:txBody>
      <dsp:txXfrm rot="5400000">
        <a:off x="65549" y="1628524"/>
        <a:ext cx="3241476" cy="1964531"/>
      </dsp:txXfrm>
    </dsp:sp>
    <dsp:sp modelId="{FED0DC49-5BC4-4B5D-8FA9-E195EA78D613}">
      <dsp:nvSpPr>
        <dsp:cNvPr id="0" name=""/>
        <dsp:cNvSpPr/>
      </dsp:nvSpPr>
      <dsp:spPr>
        <a:xfrm rot="5400000">
          <a:off x="4128832" y="646288"/>
          <a:ext cx="3929062" cy="3929062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>
              <a:latin typeface="Times New Roman"/>
              <a:cs typeface="Times New Roman"/>
            </a:rPr>
            <a:t>Trans kid's preferred name</a:t>
          </a:r>
        </a:p>
      </dsp:txBody>
      <dsp:txXfrm rot="-5400000">
        <a:off x="4816419" y="1628554"/>
        <a:ext cx="3241476" cy="19645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7AC585-9EE3-4A20-AD39-FBDE1798BBBD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443AE-6B26-479D-9D2C-187080C20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574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6F8FA8-FC1F-49B0-96D9-2CDD3EBE2B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3A6F503-96E1-4FDF-AA3F-63BFA03DF1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8624ABB-089E-4D1C-A53B-96D256CEA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CBFC-6755-4068-8ABD-EB37D3C4840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F180183-7729-4B6B-A1B5-6BA4462C1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8A4954B-9891-4F4B-A0F1-49FA5E7B8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78B5-1DA1-4880-9798-15F89D77A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983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944617-D335-48B2-971F-176E07AE4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6D045E6-01F0-41EA-9F55-5952F1EE5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0E61E8F-C23B-4E14-913C-3C234CDFB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CBFC-6755-4068-8ABD-EB37D3C4840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B654FB5-63A8-4A08-B869-C53D634E3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A727E43-6E9D-4E2B-99F2-61CC53B85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78B5-1DA1-4880-9798-15F89D77A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53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8B6473-FF34-400E-984F-D70F2C4FF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4C7C260-5CAD-48B4-9D55-A62F70CD8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735FA5-2377-4AD7-A0DC-366B1AD6A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CBFC-6755-4068-8ABD-EB37D3C4840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DD27E72-BF60-407C-B798-2C43073B6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837A08-0BC6-4333-AD9C-601B8F5E0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78B5-1DA1-4880-9798-15F89D77A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812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85307F-AE0B-417F-A0BC-3BD103185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61869B5-6222-42C8-98DD-58284AFACE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18259EE-1FF8-4306-A25E-75EEA59501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1F24524-0FC4-4AE6-8908-AC7254B95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CBFC-6755-4068-8ABD-EB37D3C4840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10A724E-2B94-4ED8-ABB4-340CCD87B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139EEC5-BE0F-4D73-9888-435525A11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78B5-1DA1-4880-9798-15F89D77A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227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7BC220-B6C1-4AA7-A04B-661D13ED1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082F231-87E7-44EB-AF18-F13F6728FB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8911B47-B0BA-4094-8104-AB6307F7C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EF7DBE1-B108-4D4E-9E82-A5242447D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E84CAE8-6C07-4F4F-8254-A1CD64E10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583E556-C27B-4B58-A3E0-360A0E750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CBFC-6755-4068-8ABD-EB37D3C4840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C8C83A9-C543-446B-B70B-E10459DB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C839254-E655-441B-A744-C0ECE2258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78B5-1DA1-4880-9798-15F89D77A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46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FC6434-B91A-48F5-9893-9E76DC914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E35F45E-6C6F-4404-80BA-63BA3A6E2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CBFC-6755-4068-8ABD-EB37D3C4840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64B8F27-CC61-4602-BAD7-83F1C1977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A668C5C-5F12-4FEF-B7CA-4686F5D1D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78B5-1DA1-4880-9798-15F89D77A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755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68D6310-A688-461D-BD34-78CE47BA5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CBFC-6755-4068-8ABD-EB37D3C4840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F25D620-DE9B-4246-9B17-6DE1DF895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A0FC216-714D-4706-98C4-CFCE03F52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78B5-1DA1-4880-9798-15F89D77A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56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7A5BD6-D59A-4846-B22D-A16F95B8A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3A153B-519C-4B3C-8B30-9D67002C6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475414F-ADCE-4263-8D3C-E08DF41CA3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C8064C8-2214-4D26-9136-5404532A4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CBFC-6755-4068-8ABD-EB37D3C4840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630247E-B087-4A0F-86C0-92AE16543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10283B4-F836-4489-BF13-5C35F7F89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78B5-1DA1-4880-9798-15F89D77A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984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86A6C1-0247-4B15-BAD7-2399C6191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7650D70-6846-4F73-9FB0-4603494966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5032F48-3DA4-464E-8B79-241D3E495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C1343F9-5D35-44CB-A475-23D616E3A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CBFC-6755-4068-8ABD-EB37D3C4840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32DD879-7066-40FB-A927-6FB842C73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C000DAE-03F0-4E2C-8DBB-91B096A40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78B5-1DA1-4880-9798-15F89D77A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354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32CEE3-6D02-45F2-B68F-2C329EA48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5C0EAFC-1AE2-4372-A17F-2F2DE1049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FE92F8-DA97-4024-B620-4901B43E7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CBFC-6755-4068-8ABD-EB37D3C4840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9165318-35B3-41DD-86BA-21C2188FC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F3C231F-3091-4B33-8CCB-CE9FB0ABE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78B5-1DA1-4880-9798-15F89D77A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593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DB9E59F-81E2-4D65-9E9E-0617CC5204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2891050-DBC3-40DD-85C6-A3F7C7070B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769035B-E971-4BA1-982B-2B4C1B4C9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CBFC-6755-4068-8ABD-EB37D3C4840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7822A6A-82B7-4E72-978D-1BBB7290D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DB2CC05-BB76-48BA-A44A-C82584820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78B5-1DA1-4880-9798-15F89D77A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35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347387C-4866-4534-9FB2-F0E9CCDC2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E68046B-0317-435A-B45D-BD347ED544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9F9F47B-41A6-4086-89A1-FB0A0890F5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0CBFC-6755-4068-8ABD-EB37D3C4840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214B89E-533B-4EBA-B014-6D684B4A5C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C03A8FA-C1A6-42C5-A8AA-523E826C4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878B5-1DA1-4880-9798-15F89D77A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258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image" Target="../media/image16.jpeg"/><Relationship Id="rId7" Type="http://schemas.openxmlformats.org/officeDocument/2006/relationships/diagramColors" Target="../diagrams/colors1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4.xml"/><Relationship Id="rId5" Type="http://schemas.openxmlformats.org/officeDocument/2006/relationships/diagramLayout" Target="../diagrams/layout14.xml"/><Relationship Id="rId4" Type="http://schemas.openxmlformats.org/officeDocument/2006/relationships/diagramData" Target="../diagrams/data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ACEB759-5C5B-4B50-AA9D-FC4370364C5D}"/>
              </a:ext>
            </a:extLst>
          </p:cNvPr>
          <p:cNvSpPr txBox="1"/>
          <p:nvPr/>
        </p:nvSpPr>
        <p:spPr>
          <a:xfrm>
            <a:off x="598039" y="2264314"/>
            <a:ext cx="4586357" cy="258191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>
                <a:latin typeface="+mj-lt"/>
                <a:ea typeface="+mj-ea"/>
                <a:cs typeface="+mj-cs"/>
              </a:rPr>
              <a:t>Stronger Together: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b="1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i="1">
                <a:latin typeface="+mj-lt"/>
                <a:ea typeface="+mj-ea"/>
                <a:cs typeface="+mj-cs"/>
              </a:rPr>
              <a:t>Schools and LGBTQ+ Students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xmlns="" id="{CA52079B-D173-47D7-8856-BA1B6CBE57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3" y="631173"/>
            <a:ext cx="3169926" cy="1213106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xmlns="" id="{4F971966-56D6-4DA6-ABB2-B9CAE654BD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39" y="5620274"/>
            <a:ext cx="2384296" cy="541116"/>
          </a:xfrm>
          <a:prstGeom prst="rect">
            <a:avLst/>
          </a:prstGeom>
        </p:spPr>
      </p:pic>
      <p:pic>
        <p:nvPicPr>
          <p:cNvPr id="3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xmlns="" id="{0AF497E3-35AF-4A0F-8E32-1FC1165758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26"/>
          <a:stretch/>
        </p:blipFill>
        <p:spPr>
          <a:xfrm>
            <a:off x="4947576" y="0"/>
            <a:ext cx="72444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32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xmlns="" id="{08EA46ED-0BEE-4337-99DE-8413BD06F9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2700" y="2979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unname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" t="-3" r="529" b="4069"/>
          <a:stretch/>
        </p:blipFill>
        <p:spPr bwMode="auto">
          <a:xfrm>
            <a:off x="8872132" y="2334125"/>
            <a:ext cx="2424534" cy="2975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731462" y="188184"/>
            <a:ext cx="8729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i="1">
              <a:cs typeface="Times New Roman" pitchFamily="18" charset="0"/>
            </a:endParaRPr>
          </a:p>
          <a:p>
            <a:r>
              <a:rPr lang="en-US" sz="2400" i="1">
                <a:cs typeface="Times New Roman" pitchFamily="18" charset="0"/>
              </a:rPr>
              <a:t>“</a:t>
            </a:r>
            <a:r>
              <a:rPr lang="en-US" sz="2400">
                <a:cs typeface="Times New Roman" pitchFamily="18" charset="0"/>
              </a:rPr>
              <a:t>It is not justice if we leave behind members of our community, if we ignore the interconnected oppression of those we share community with.” - </a:t>
            </a:r>
            <a:r>
              <a:rPr lang="en-US" sz="2400" b="1">
                <a:cs typeface="Times New Roman" pitchFamily="18" charset="0"/>
              </a:rPr>
              <a:t>Skylar Lee</a:t>
            </a:r>
            <a:endParaRPr lang="en-US" sz="2400" b="1" i="1">
              <a:cs typeface="Times New Roman" pitchFamily="18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47693084"/>
              </p:ext>
            </p:extLst>
          </p:nvPr>
        </p:nvGraphicFramePr>
        <p:xfrm>
          <a:off x="895334" y="2164113"/>
          <a:ext cx="6612371" cy="4140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3323D2F-1F4C-47C4-8DDB-1067892CB186}"/>
              </a:ext>
            </a:extLst>
          </p:cNvPr>
          <p:cNvSpPr txBox="1"/>
          <p:nvPr/>
        </p:nvSpPr>
        <p:spPr>
          <a:xfrm>
            <a:off x="8435950" y="5515654"/>
            <a:ext cx="343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Died by suicide at age 16</a:t>
            </a:r>
          </a:p>
        </p:txBody>
      </p:sp>
    </p:spTree>
    <p:extLst>
      <p:ext uri="{BB962C8B-B14F-4D97-AF65-F5344CB8AC3E}">
        <p14:creationId xmlns:p14="http://schemas.microsoft.com/office/powerpoint/2010/main" val="234104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9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xmlns="" id="{D1D34770-47A8-402C-AF23-2B653F2D88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74416" y="1330940"/>
            <a:ext cx="6650608" cy="51142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FF0000"/>
                </a:solidFill>
                <a:cs typeface="Times New Roman"/>
              </a:rPr>
              <a:t>16% </a:t>
            </a:r>
            <a:r>
              <a:rPr lang="en-US" sz="2000">
                <a:cs typeface="Times New Roman"/>
              </a:rPr>
              <a:t>of LGBTQ kids have been threatened or injured with weapon at school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>
              <a:cs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FF0000"/>
                </a:solidFill>
                <a:cs typeface="Times New Roman"/>
              </a:rPr>
              <a:t>29% </a:t>
            </a:r>
            <a:r>
              <a:rPr lang="en-US" sz="2000">
                <a:cs typeface="Times New Roman"/>
              </a:rPr>
              <a:t>of LGBTQ kids have been bullied at school </a:t>
            </a:r>
            <a:endParaRPr lang="en-US" sz="2000">
              <a:solidFill>
                <a:srgbClr val="000000"/>
              </a:solidFill>
              <a:cs typeface="Times New Roman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cs typeface="Times New Roman"/>
              </a:rPr>
              <a:t>- 22%</a:t>
            </a:r>
            <a:endParaRPr lang="en-US">
              <a:solidFill>
                <a:schemeClr val="bg1"/>
              </a:solidFill>
            </a:endParaRPr>
          </a:p>
          <a:p>
            <a:pPr marL="342900" indent="-342900">
              <a:buFont typeface="Arial,Sans-Serif"/>
              <a:buChar char="•"/>
            </a:pPr>
            <a:r>
              <a:rPr lang="en-US" sz="2000" b="1">
                <a:solidFill>
                  <a:srgbClr val="FF0000"/>
                </a:solidFill>
                <a:ea typeface="+mn-lt"/>
                <a:cs typeface="+mn-lt"/>
              </a:rPr>
              <a:t>22% </a:t>
            </a:r>
            <a:r>
              <a:rPr lang="en-US" sz="2000">
                <a:ea typeface="+mn-lt"/>
                <a:cs typeface="+mn-lt"/>
              </a:rPr>
              <a:t>of LGBTQ kids have attempted suicide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>
              <a:cs typeface="Arial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FF0000"/>
                </a:solidFill>
              </a:rPr>
              <a:t>29% </a:t>
            </a:r>
            <a:r>
              <a:rPr lang="en-US" sz="2000"/>
              <a:t>of trans kids have been threatened or injured with a weapon at school</a:t>
            </a:r>
            <a:endParaRPr lang="en-US" sz="2000">
              <a:cs typeface="Arial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/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FF0000"/>
                </a:solidFill>
              </a:rPr>
              <a:t>43% </a:t>
            </a:r>
            <a:r>
              <a:rPr lang="en-US" sz="2000"/>
              <a:t>of trans kids have been bullied at school</a:t>
            </a:r>
            <a:endParaRPr lang="en-US" sz="2000">
              <a:cs typeface="Arial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/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FF0000"/>
                </a:solidFill>
              </a:rPr>
              <a:t>29% </a:t>
            </a:r>
            <a:r>
              <a:rPr lang="en-US" sz="2000"/>
              <a:t>of trans kids have attempted suicide</a:t>
            </a:r>
            <a:endParaRPr lang="en-US" sz="2000" b="1"/>
          </a:p>
        </p:txBody>
      </p:sp>
      <p:pic>
        <p:nvPicPr>
          <p:cNvPr id="4" name="Picture 3" descr="A picture containing outdoor, grass, person, child&#10;&#10;Description automatically generated">
            <a:extLst>
              <a:ext uri="{FF2B5EF4-FFF2-40B4-BE49-F238E27FC236}">
                <a16:creationId xmlns:a16="http://schemas.microsoft.com/office/drawing/2014/main" xmlns="" id="{A8D26E30-F202-4B79-BB7E-B11A2174C9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4" r="21722" b="-1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071AD1B-AA29-47DD-8AB6-49E4B1FBD0F1}"/>
              </a:ext>
            </a:extLst>
          </p:cNvPr>
          <p:cNvSpPr txBox="1"/>
          <p:nvPr/>
        </p:nvSpPr>
        <p:spPr>
          <a:xfrm>
            <a:off x="1019624" y="412801"/>
            <a:ext cx="50748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600" b="1"/>
              <a:t>Some Tough Numbers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97A20DF-94DC-4BE7-B014-49AA2D6BB87A}"/>
              </a:ext>
            </a:extLst>
          </p:cNvPr>
          <p:cNvSpPr txBox="1"/>
          <p:nvPr/>
        </p:nvSpPr>
        <p:spPr>
          <a:xfrm>
            <a:off x="271367" y="5893929"/>
            <a:ext cx="39000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>
                <a:cs typeface="Times New Roman" pitchFamily="18" charset="0"/>
              </a:rPr>
              <a:t>2020 CDC National Youth Risk Behavior Surveillance Results</a:t>
            </a:r>
          </a:p>
        </p:txBody>
      </p:sp>
    </p:spTree>
    <p:extLst>
      <p:ext uri="{BB962C8B-B14F-4D97-AF65-F5344CB8AC3E}">
        <p14:creationId xmlns:p14="http://schemas.microsoft.com/office/powerpoint/2010/main" val="119236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xmlns="" id="{F13C74B1-5B17-4795-BED0-7140497B44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D42225B-7E9F-410E-BB7F-BA7BEB729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200"/>
              <a:t>In Comparison…</a:t>
            </a: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xmlns="" id="{D4974D33-8DC5-464E-8C6D-BE58F0669C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383E1A-6EE8-4DAE-BA18-C807A9A49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b="1">
                <a:cs typeface="Times New Roman"/>
              </a:rPr>
              <a:t>7% </a:t>
            </a:r>
            <a:r>
              <a:rPr lang="en-US" sz="2200">
                <a:cs typeface="Times New Roman"/>
              </a:rPr>
              <a:t>of cisgender students threatened at school</a:t>
            </a:r>
          </a:p>
          <a:p>
            <a:endParaRPr lang="en-US" sz="2200">
              <a:cs typeface="Times New Roman" pitchFamily="18" charset="0"/>
            </a:endParaRPr>
          </a:p>
          <a:p>
            <a:r>
              <a:rPr lang="en-US" sz="2200" b="1">
                <a:cs typeface="Times New Roman"/>
              </a:rPr>
              <a:t>7% </a:t>
            </a:r>
            <a:r>
              <a:rPr lang="en-US" sz="2200">
                <a:cs typeface="Times New Roman"/>
              </a:rPr>
              <a:t>cisgender students attempted suicide</a:t>
            </a:r>
          </a:p>
        </p:txBody>
      </p:sp>
      <p:pic>
        <p:nvPicPr>
          <p:cNvPr id="5" name="Picture 4" descr="A person walking in a library&#10;&#10;Description automatically generated with medium confidence">
            <a:extLst>
              <a:ext uri="{FF2B5EF4-FFF2-40B4-BE49-F238E27FC236}">
                <a16:creationId xmlns:a16="http://schemas.microsoft.com/office/drawing/2014/main" xmlns="" id="{69292C23-C42B-483F-B8C4-38D6D40052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4" r="11023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30298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assroom with desks and chairs&#10;&#10;Description automatically generated with medium confidence">
            <a:extLst>
              <a:ext uri="{FF2B5EF4-FFF2-40B4-BE49-F238E27FC236}">
                <a16:creationId xmlns:a16="http://schemas.microsoft.com/office/drawing/2014/main" xmlns="" id="{75B758BD-F154-41E7-9DBA-2576E2D2D2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81" r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2B1D4F77-A17C-43D7-B7FA-545148E4E9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3688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31058F-6D66-4EFC-979B-E66D253A0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5" y="640263"/>
            <a:ext cx="3759240" cy="1344975"/>
          </a:xfrm>
        </p:spPr>
        <p:txBody>
          <a:bodyPr>
            <a:normAutofit/>
          </a:bodyPr>
          <a:lstStyle/>
          <a:p>
            <a:r>
              <a:rPr lang="en-US" sz="3700"/>
              <a:t>Did You Know in Ohio?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ED9AA59-EE79-457F-9695-8EE4C2EB1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10" y="2121763"/>
            <a:ext cx="3764826" cy="3773010"/>
          </a:xfrm>
        </p:spPr>
        <p:txBody>
          <a:bodyPr>
            <a:normAutofit/>
          </a:bodyPr>
          <a:lstStyle/>
          <a:p>
            <a:r>
              <a:rPr lang="en-US" sz="1700" b="1">
                <a:cs typeface="Times New Roman" pitchFamily="18" charset="0"/>
              </a:rPr>
              <a:t>15% </a:t>
            </a:r>
            <a:r>
              <a:rPr lang="en-US" sz="1700">
                <a:cs typeface="Times New Roman" pitchFamily="18" charset="0"/>
              </a:rPr>
              <a:t>of students heard staff make homophobic remarks</a:t>
            </a:r>
          </a:p>
          <a:p>
            <a:endParaRPr lang="en-US" sz="1700">
              <a:cs typeface="Times New Roman" pitchFamily="18" charset="0"/>
            </a:endParaRPr>
          </a:p>
          <a:p>
            <a:r>
              <a:rPr lang="en-US" sz="1700" b="1">
                <a:cs typeface="Times New Roman" pitchFamily="18" charset="0"/>
              </a:rPr>
              <a:t>33% </a:t>
            </a:r>
            <a:r>
              <a:rPr lang="en-US" sz="1700">
                <a:cs typeface="Times New Roman" pitchFamily="18" charset="0"/>
              </a:rPr>
              <a:t>of students heard negative remarks about gender expression</a:t>
            </a:r>
          </a:p>
          <a:p>
            <a:endParaRPr lang="en-US" sz="1700">
              <a:cs typeface="Times New Roman" pitchFamily="18" charset="0"/>
            </a:endParaRPr>
          </a:p>
          <a:p>
            <a:r>
              <a:rPr lang="en-US" sz="1700" b="1">
                <a:cs typeface="Times New Roman" pitchFamily="18" charset="0"/>
              </a:rPr>
              <a:t>57% </a:t>
            </a:r>
            <a:r>
              <a:rPr lang="en-US" sz="1700">
                <a:cs typeface="Times New Roman" pitchFamily="18" charset="0"/>
              </a:rPr>
              <a:t>of students never report harassment to staff</a:t>
            </a:r>
          </a:p>
          <a:p>
            <a:endParaRPr lang="en-US" sz="1700">
              <a:cs typeface="Times New Roman" pitchFamily="18" charset="0"/>
            </a:endParaRPr>
          </a:p>
          <a:p>
            <a:r>
              <a:rPr lang="en-US" sz="1700" b="1">
                <a:cs typeface="Times New Roman" pitchFamily="18" charset="0"/>
              </a:rPr>
              <a:t>47% </a:t>
            </a:r>
            <a:r>
              <a:rPr lang="en-US" sz="1700">
                <a:cs typeface="Times New Roman" pitchFamily="18" charset="0"/>
              </a:rPr>
              <a:t>of students were unable to use bathroom aligned with gender</a:t>
            </a:r>
            <a:endParaRPr lang="en-US" sz="1700">
              <a:latin typeface="Times New Roman" pitchFamily="18" charset="0"/>
              <a:cs typeface="Times New Roman" pitchFamily="18" charset="0"/>
            </a:endParaRPr>
          </a:p>
          <a:p>
            <a:endParaRPr lang="en-US" sz="1700">
              <a:latin typeface="Times New Roman" pitchFamily="18" charset="0"/>
              <a:cs typeface="Times New Roman" pitchFamily="18" charset="0"/>
            </a:endParaRPr>
          </a:p>
          <a:p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1565112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xmlns="" id="{2C61293E-6EBE-43EF-A52C-9BEBFD7679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7F2642-0E09-4E4D-8CE1-258288296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400"/>
              <a:t>More Numbers…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652645ED-C050-4331-BD65-EFF3C98F71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30" r="24937"/>
          <a:stretch/>
        </p:blipFill>
        <p:spPr bwMode="auto">
          <a:xfrm>
            <a:off x="63501" y="10"/>
            <a:ext cx="454092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sketchy line">
            <a:extLst>
              <a:ext uri="{FF2B5EF4-FFF2-40B4-BE49-F238E27FC236}">
                <a16:creationId xmlns:a16="http://schemas.microsoft.com/office/drawing/2014/main" xmlns="" id="{21540236-BFD5-4A9D-8840-4703E7F768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FCF2D5-1B4A-461F-9F58-59F7621BD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b="1" dirty="0">
                <a:cs typeface="Times New Roman"/>
              </a:rPr>
              <a:t>35% </a:t>
            </a:r>
            <a:r>
              <a:rPr lang="en-US" sz="2200" dirty="0">
                <a:cs typeface="Times New Roman"/>
              </a:rPr>
              <a:t>of LGBTQ kids were disciplined more for public affection</a:t>
            </a:r>
          </a:p>
          <a:p>
            <a:pPr marL="0" indent="0">
              <a:buNone/>
            </a:pPr>
            <a:endParaRPr lang="en-US" sz="2200" dirty="0">
              <a:cs typeface="Times New Roman" pitchFamily="18" charset="0"/>
            </a:endParaRPr>
          </a:p>
          <a:p>
            <a:r>
              <a:rPr lang="en-US" sz="2200" b="1" dirty="0">
                <a:cs typeface="Times New Roman"/>
              </a:rPr>
              <a:t>24% </a:t>
            </a:r>
            <a:r>
              <a:rPr lang="en-US" sz="2200" dirty="0">
                <a:cs typeface="Times New Roman"/>
              </a:rPr>
              <a:t>of LGBTQ kids and </a:t>
            </a:r>
            <a:r>
              <a:rPr lang="en-US" sz="2200" b="1" dirty="0">
                <a:cs typeface="Times New Roman"/>
              </a:rPr>
              <a:t>47%</a:t>
            </a:r>
            <a:r>
              <a:rPr lang="en-US" sz="2200" dirty="0">
                <a:cs typeface="Times New Roman"/>
              </a:rPr>
              <a:t> of trans kids weren’t allowed to use chosen name or pronoun</a:t>
            </a:r>
          </a:p>
          <a:p>
            <a:endParaRPr lang="en-US" sz="2200" dirty="0">
              <a:cs typeface="Times New Roman" pitchFamily="18" charset="0"/>
            </a:endParaRPr>
          </a:p>
          <a:p>
            <a:r>
              <a:rPr lang="en-US" sz="2200" dirty="0">
                <a:cs typeface="Times New Roman"/>
              </a:rPr>
              <a:t> </a:t>
            </a:r>
            <a:r>
              <a:rPr lang="en-US" sz="2200" b="1" dirty="0" smtClean="0">
                <a:cs typeface="Times New Roman"/>
              </a:rPr>
              <a:t>12%</a:t>
            </a:r>
            <a:r>
              <a:rPr lang="en-US" sz="2200" dirty="0" smtClean="0">
                <a:cs typeface="Times New Roman"/>
              </a:rPr>
              <a:t> of LGBTQ kids were discouraged </a:t>
            </a:r>
            <a:r>
              <a:rPr lang="en-US" sz="2200" dirty="0">
                <a:cs typeface="Times New Roman"/>
              </a:rPr>
              <a:t>to participate in school activities</a:t>
            </a:r>
          </a:p>
          <a:p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61A8F4C-D9F8-4BF4-9A83-63E926BD49FB}"/>
              </a:ext>
            </a:extLst>
          </p:cNvPr>
          <p:cNvSpPr txBox="1"/>
          <p:nvPr/>
        </p:nvSpPr>
        <p:spPr>
          <a:xfrm>
            <a:off x="1" y="6172201"/>
            <a:ext cx="4657344" cy="685799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300">
                <a:solidFill>
                  <a:srgbClr val="FFFFFF"/>
                </a:solidFill>
              </a:rPr>
              <a:t> (</a:t>
            </a:r>
            <a:r>
              <a:rPr lang="en-US" sz="1300" i="1">
                <a:solidFill>
                  <a:srgbClr val="FFFFFF"/>
                </a:solidFill>
              </a:rPr>
              <a:t>2019 GLSEN Report on School Climate in Ohio)  </a:t>
            </a:r>
            <a:endParaRPr lang="en-US" sz="1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611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tile tx="0" ty="0" sx="100000" sy="100000" flip="none" algn="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7506" y="1526357"/>
            <a:ext cx="3763361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>
                <a:cs typeface="Times New Roman"/>
              </a:rPr>
              <a:t>“</a:t>
            </a:r>
            <a:r>
              <a:rPr lang="en-US" sz="3600" b="1">
                <a:latin typeface="Century Gothic"/>
                <a:cs typeface="Times New Roman"/>
              </a:rPr>
              <a:t>That’s so gay</a:t>
            </a:r>
            <a:r>
              <a:rPr lang="en-US" sz="3600">
                <a:latin typeface="Aharoni"/>
                <a:cs typeface="Times New Roman"/>
              </a:rPr>
              <a:t>”</a:t>
            </a:r>
          </a:p>
        </p:txBody>
      </p:sp>
      <p:sp>
        <p:nvSpPr>
          <p:cNvPr id="6" name="TextBox 5"/>
          <p:cNvSpPr txBox="1"/>
          <p:nvPr/>
        </p:nvSpPr>
        <p:spPr>
          <a:xfrm rot="10800000" flipV="1">
            <a:off x="2204050" y="2439576"/>
            <a:ext cx="6939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cs typeface="Times New Roman" pitchFamily="18" charset="0"/>
              </a:rPr>
              <a:t>“Why do you have to flaunt it?”</a:t>
            </a:r>
          </a:p>
        </p:txBody>
      </p:sp>
      <p:sp>
        <p:nvSpPr>
          <p:cNvPr id="4" name="TextBox 3"/>
          <p:cNvSpPr txBox="1"/>
          <p:nvPr/>
        </p:nvSpPr>
        <p:spPr>
          <a:xfrm rot="21360000">
            <a:off x="662236" y="3743535"/>
            <a:ext cx="103704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cs typeface="Times New Roman" pitchFamily="18" charset="0"/>
              </a:rPr>
              <a:t>      </a:t>
            </a:r>
            <a:r>
              <a:rPr lang="en-US" sz="2800" b="1">
                <a:cs typeface="Times New Roman" pitchFamily="18" charset="0"/>
              </a:rPr>
              <a:t>“How did you turn gay?”      “I’m not homophobic, but…</a:t>
            </a:r>
          </a:p>
        </p:txBody>
      </p:sp>
      <p:sp>
        <p:nvSpPr>
          <p:cNvPr id="8" name="TextBox 7"/>
          <p:cNvSpPr txBox="1"/>
          <p:nvPr/>
        </p:nvSpPr>
        <p:spPr>
          <a:xfrm rot="10800000" flipV="1">
            <a:off x="4880068" y="4536396"/>
            <a:ext cx="523317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>
                <a:cs typeface="Times New Roman"/>
              </a:rPr>
              <a:t>“</a:t>
            </a:r>
            <a:r>
              <a:rPr lang="en-US" sz="2800" b="1">
                <a:cs typeface="Times New Roman"/>
              </a:rPr>
              <a:t>You’re being oversensitive”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7506" y="5292183"/>
            <a:ext cx="60245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cs typeface="Times New Roman" pitchFamily="18" charset="0"/>
              </a:rPr>
              <a:t>“</a:t>
            </a:r>
            <a:r>
              <a:rPr lang="en-US" sz="2800" b="1">
                <a:cs typeface="Times New Roman" pitchFamily="18" charset="0"/>
              </a:rPr>
              <a:t>Aren’t you making life hard for yourself?”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976" y="5362779"/>
            <a:ext cx="42611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cs typeface="Times New Roman" pitchFamily="18" charset="0"/>
              </a:rPr>
              <a:t>“Do what you want but</a:t>
            </a:r>
          </a:p>
          <a:p>
            <a:r>
              <a:rPr lang="en-US" sz="2800">
                <a:cs typeface="Times New Roman" pitchFamily="18" charset="0"/>
              </a:rPr>
              <a:t>I don’t have to approve”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4F5EA9F-EEAF-4A3C-9996-DA64B74AACD2}"/>
              </a:ext>
            </a:extLst>
          </p:cNvPr>
          <p:cNvSpPr txBox="1"/>
          <p:nvPr/>
        </p:nvSpPr>
        <p:spPr>
          <a:xfrm>
            <a:off x="3704928" y="336139"/>
            <a:ext cx="5686172" cy="92333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5400" b="1" err="1"/>
              <a:t>Microagressions</a:t>
            </a:r>
            <a:endParaRPr lang="en-US" sz="5400" b="1" err="1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558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EBE6DE-C8AD-428F-ADCD-C170482A8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87482246-2335-459F-BDD0-9775472589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6462" y="28020"/>
            <a:ext cx="13058383" cy="6854085"/>
          </a:xfrm>
        </p:spPr>
      </p:pic>
    </p:spTree>
    <p:extLst>
      <p:ext uri="{BB962C8B-B14F-4D97-AF65-F5344CB8AC3E}">
        <p14:creationId xmlns:p14="http://schemas.microsoft.com/office/powerpoint/2010/main" val="3842060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F1F3FCA2-DFC1-4B8C-8612-4385215904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61494871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80768" y="62606"/>
            <a:ext cx="709563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800" b="1">
                <a:cs typeface="Times New Roman"/>
              </a:rPr>
              <a:t>The Effect of Pressure</a:t>
            </a:r>
            <a:endParaRPr lang="en-US" sz="4800" b="1">
              <a:cs typeface="Times New Roman" pitchFamily="18" charset="0"/>
            </a:endParaRPr>
          </a:p>
        </p:txBody>
      </p:sp>
      <p:graphicFrame>
        <p:nvGraphicFramePr>
          <p:cNvPr id="6" name="Diagram 6">
            <a:extLst>
              <a:ext uri="{FF2B5EF4-FFF2-40B4-BE49-F238E27FC236}">
                <a16:creationId xmlns:a16="http://schemas.microsoft.com/office/drawing/2014/main" xmlns="" id="{4DA422CE-B76E-4F33-9B6A-593D8493F1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8516201"/>
              </p:ext>
            </p:extLst>
          </p:nvPr>
        </p:nvGraphicFramePr>
        <p:xfrm>
          <a:off x="2143125" y="1247775"/>
          <a:ext cx="8362950" cy="5238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0221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F1F3FCA2-DFC1-4B8C-8612-4385215904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75078586"/>
              </p:ext>
            </p:extLst>
          </p:nvPr>
        </p:nvGraphicFramePr>
        <p:xfrm>
          <a:off x="3022600" y="43391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72159" y="185518"/>
            <a:ext cx="879409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>
                <a:cs typeface="Times New Roman"/>
              </a:rPr>
              <a:t>Among those asked to describe the most important problem facing their lives right now...</a:t>
            </a:r>
            <a:endParaRPr lang="en-US" sz="4800" b="1">
              <a:cs typeface="Times New Roman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7668A1A-879C-42C5-A734-7FA852011566}"/>
              </a:ext>
            </a:extLst>
          </p:cNvPr>
          <p:cNvSpPr txBox="1"/>
          <p:nvPr/>
        </p:nvSpPr>
        <p:spPr>
          <a:xfrm>
            <a:off x="533400" y="1628775"/>
            <a:ext cx="8372475" cy="22775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LGBTQ kids </a:t>
            </a:r>
            <a:r>
              <a:rPr lang="en-US" sz="2400" b="1" dirty="0"/>
              <a:t>identified...</a:t>
            </a:r>
            <a:endParaRPr lang="en-US" sz="2400" b="1" dirty="0">
              <a:cs typeface="Arial"/>
            </a:endParaRPr>
          </a:p>
          <a:p>
            <a:endParaRPr lang="en-US" b="1">
              <a:cs typeface="Arial"/>
            </a:endParaRPr>
          </a:p>
          <a:p>
            <a:r>
              <a:rPr lang="en-US" b="1" dirty="0"/>
              <a:t>     </a:t>
            </a:r>
            <a:r>
              <a:rPr lang="en-US" b="1" dirty="0">
                <a:solidFill>
                  <a:srgbClr val="000000"/>
                </a:solidFill>
              </a:rPr>
              <a:t>     </a:t>
            </a:r>
            <a:r>
              <a:rPr lang="en-US" sz="2000" b="1" dirty="0">
                <a:solidFill>
                  <a:srgbClr val="FF0000"/>
                </a:solidFill>
              </a:rPr>
              <a:t>26% </a:t>
            </a:r>
            <a:r>
              <a:rPr lang="en-US" sz="2000" b="1" dirty="0"/>
              <a:t>non-accepting families</a:t>
            </a:r>
            <a:endParaRPr lang="en-US" sz="2000" b="1" dirty="0">
              <a:cs typeface="Arial"/>
            </a:endParaRPr>
          </a:p>
          <a:p>
            <a:endParaRPr lang="en-US" sz="2000" b="1">
              <a:cs typeface="Arial"/>
            </a:endParaRPr>
          </a:p>
          <a:p>
            <a:r>
              <a:rPr lang="en-US" sz="2000" b="1" dirty="0"/>
              <a:t>     </a:t>
            </a:r>
            <a:r>
              <a:rPr lang="en-US" sz="2000" b="1" dirty="0">
                <a:solidFill>
                  <a:srgbClr val="000000"/>
                </a:solidFill>
              </a:rPr>
              <a:t>    </a:t>
            </a:r>
            <a:r>
              <a:rPr lang="en-US" sz="2000" b="1" dirty="0">
                <a:solidFill>
                  <a:srgbClr val="FF0000"/>
                </a:solidFill>
              </a:rPr>
              <a:t>21%</a:t>
            </a:r>
            <a:r>
              <a:rPr lang="en-US" sz="2000" b="1" dirty="0"/>
              <a:t> School/bullying problems</a:t>
            </a:r>
            <a:endParaRPr lang="en-US" sz="2000" b="1" dirty="0">
              <a:cs typeface="Arial"/>
            </a:endParaRPr>
          </a:p>
          <a:p>
            <a:endParaRPr lang="en-US" sz="2000" b="1">
              <a:cs typeface="Arial"/>
            </a:endParaRPr>
          </a:p>
          <a:p>
            <a:r>
              <a:rPr lang="en-US" sz="2000" b="1" dirty="0"/>
              <a:t>     </a:t>
            </a:r>
            <a:r>
              <a:rPr lang="en-US" sz="2000" b="1" dirty="0">
                <a:solidFill>
                  <a:srgbClr val="000000"/>
                </a:solidFill>
              </a:rPr>
              <a:t>    </a:t>
            </a:r>
            <a:r>
              <a:rPr lang="en-US" sz="2000" b="1" dirty="0">
                <a:solidFill>
                  <a:srgbClr val="FF0000"/>
                </a:solidFill>
              </a:rPr>
              <a:t>18%</a:t>
            </a:r>
            <a:r>
              <a:rPr lang="en-US" sz="2000" b="1" dirty="0"/>
              <a:t> Fear of being outed</a:t>
            </a:r>
            <a:endParaRPr lang="en-US" sz="2000" b="1" dirty="0">
              <a:cs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8F55E511-ADB0-4064-98C3-E85B5D7C1FCB}"/>
              </a:ext>
            </a:extLst>
          </p:cNvPr>
          <p:cNvSpPr txBox="1"/>
          <p:nvPr/>
        </p:nvSpPr>
        <p:spPr>
          <a:xfrm rot="10800000" flipV="1">
            <a:off x="5505450" y="3816759"/>
            <a:ext cx="7572375" cy="39234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cs typeface="Arial"/>
              </a:rPr>
              <a:t>Non-LGBTQ kids</a:t>
            </a:r>
            <a:r>
              <a:rPr lang="en-US" sz="2400" b="1">
                <a:cs typeface="Arial"/>
              </a:rPr>
              <a:t> identified...</a:t>
            </a:r>
          </a:p>
          <a:p>
            <a:endParaRPr lang="en-US" sz="2400" b="1">
              <a:cs typeface="Arial"/>
            </a:endParaRPr>
          </a:p>
          <a:p>
            <a:r>
              <a:rPr lang="en-US" sz="2400" b="1">
                <a:cs typeface="Arial"/>
              </a:rPr>
              <a:t>    </a:t>
            </a:r>
            <a:r>
              <a:rPr lang="en-US" sz="2400" b="1">
                <a:solidFill>
                  <a:srgbClr val="000000"/>
                </a:solidFill>
                <a:cs typeface="Arial"/>
              </a:rPr>
              <a:t>    </a:t>
            </a:r>
            <a:r>
              <a:rPr lang="en-US" sz="2000" b="1">
                <a:solidFill>
                  <a:srgbClr val="FF0000"/>
                </a:solidFill>
                <a:cs typeface="Arial"/>
              </a:rPr>
              <a:t>25% </a:t>
            </a:r>
            <a:r>
              <a:rPr lang="en-US" sz="2000" b="1">
                <a:cs typeface="Arial"/>
              </a:rPr>
              <a:t>Classes/exams/grades</a:t>
            </a:r>
          </a:p>
          <a:p>
            <a:endParaRPr lang="en-US" sz="2000" b="1">
              <a:cs typeface="Arial"/>
            </a:endParaRPr>
          </a:p>
          <a:p>
            <a:r>
              <a:rPr lang="en-US" sz="2000" b="1">
                <a:cs typeface="Arial"/>
              </a:rPr>
              <a:t>         </a:t>
            </a:r>
            <a:r>
              <a:rPr lang="en-US" sz="2000" b="1">
                <a:solidFill>
                  <a:srgbClr val="000000"/>
                </a:solidFill>
                <a:cs typeface="Arial"/>
              </a:rPr>
              <a:t> </a:t>
            </a:r>
            <a:r>
              <a:rPr lang="en-US" sz="2000" b="1">
                <a:solidFill>
                  <a:srgbClr val="FF0000"/>
                </a:solidFill>
                <a:cs typeface="Arial"/>
              </a:rPr>
              <a:t>14%</a:t>
            </a:r>
            <a:r>
              <a:rPr lang="en-US" sz="2000" b="1">
                <a:cs typeface="Arial"/>
              </a:rPr>
              <a:t> College/career</a:t>
            </a:r>
          </a:p>
          <a:p>
            <a:endParaRPr lang="en-US" sz="2000" b="1">
              <a:cs typeface="Arial"/>
            </a:endParaRPr>
          </a:p>
          <a:p>
            <a:r>
              <a:rPr lang="en-US" sz="2000" b="1">
                <a:cs typeface="Arial"/>
              </a:rPr>
              <a:t>     </a:t>
            </a:r>
            <a:r>
              <a:rPr lang="en-US" sz="2000" b="1">
                <a:solidFill>
                  <a:srgbClr val="000000"/>
                </a:solidFill>
                <a:cs typeface="Arial"/>
              </a:rPr>
              <a:t>     </a:t>
            </a:r>
            <a:r>
              <a:rPr lang="en-US" sz="2000" b="1">
                <a:solidFill>
                  <a:srgbClr val="FF0000"/>
                </a:solidFill>
                <a:cs typeface="Arial"/>
              </a:rPr>
              <a:t>11% </a:t>
            </a:r>
            <a:r>
              <a:rPr lang="en-US" sz="2000" b="1">
                <a:cs typeface="Arial"/>
              </a:rPr>
              <a:t>Financial pressures related to college or job</a:t>
            </a:r>
          </a:p>
          <a:p>
            <a:r>
              <a:rPr lang="en-US" sz="2000" b="1">
                <a:cs typeface="Arial"/>
              </a:rPr>
              <a:t>    </a:t>
            </a:r>
          </a:p>
          <a:p>
            <a:endParaRPr lang="en-US" sz="2400" b="1">
              <a:cs typeface="Arial"/>
            </a:endParaRPr>
          </a:p>
          <a:p>
            <a:endParaRPr lang="en-US" sz="2400">
              <a:cs typeface="Arial"/>
            </a:endParaRPr>
          </a:p>
          <a:p>
            <a:endParaRPr lang="en-US" sz="2400">
              <a:cs typeface="Arial"/>
            </a:endParaRPr>
          </a:p>
        </p:txBody>
      </p:sp>
      <p:pic>
        <p:nvPicPr>
          <p:cNvPr id="27" name="Picture 27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286F252A-ACFA-49F0-9CB4-A97DD4969F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4588" y="4510088"/>
            <a:ext cx="2819400" cy="1743075"/>
          </a:xfrm>
          <a:prstGeom prst="rect">
            <a:avLst/>
          </a:prstGeom>
        </p:spPr>
      </p:pic>
      <p:pic>
        <p:nvPicPr>
          <p:cNvPr id="28" name="Picture 28" descr="A picture containing vector graphics, clipart&#10;&#10;Description automatically generated">
            <a:extLst>
              <a:ext uri="{FF2B5EF4-FFF2-40B4-BE49-F238E27FC236}">
                <a16:creationId xmlns:a16="http://schemas.microsoft.com/office/drawing/2014/main" xmlns="" id="{C0179F3B-7B03-4089-BBD5-BBF5EE644A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6932" y="1274143"/>
            <a:ext cx="2626344" cy="262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3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F1F3FCA2-DFC1-4B8C-8612-4385215904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/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624759" y="185518"/>
            <a:ext cx="5279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cs typeface="Times New Roman" pitchFamily="18" charset="0"/>
              </a:rPr>
              <a:t>School Realities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2032000" y="121155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48398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F5446D59-C2C0-4568-A60D-F4983AF244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/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624759" y="185518"/>
            <a:ext cx="5279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cs typeface="Times New Roman" pitchFamily="18" charset="0"/>
              </a:rPr>
              <a:t>School Realities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AF3A58DA-EE82-4640-9C05-599AA2FC97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7843230"/>
              </p:ext>
            </p:extLst>
          </p:nvPr>
        </p:nvGraphicFramePr>
        <p:xfrm>
          <a:off x="2032000" y="117292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73274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A37D2C26-B08C-4128-BBC5-1BDECD1B5B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/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624759" y="185518"/>
            <a:ext cx="5279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cs typeface="Times New Roman" pitchFamily="18" charset="0"/>
              </a:rPr>
              <a:t>School Realities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CA35F6AE-AD08-4757-AC20-17D4CEF419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6852116"/>
              </p:ext>
            </p:extLst>
          </p:nvPr>
        </p:nvGraphicFramePr>
        <p:xfrm>
          <a:off x="2909726" y="1265003"/>
          <a:ext cx="6709432" cy="4671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44154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F13C74B1-5B17-4795-BED0-7140497B44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69F3C90-8190-4C5D-A5A0-1040A3B740A7}"/>
              </a:ext>
            </a:extLst>
          </p:cNvPr>
          <p:cNvSpPr txBox="1"/>
          <p:nvPr/>
        </p:nvSpPr>
        <p:spPr>
          <a:xfrm>
            <a:off x="640080" y="325369"/>
            <a:ext cx="4368602" cy="19568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>
                <a:latin typeface="+mj-lt"/>
                <a:ea typeface="+mj-ea"/>
                <a:cs typeface="+mj-cs"/>
              </a:rPr>
              <a:t>Best Practices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xmlns="" id="{D4974D33-8DC5-464E-8C6D-BE58F0669C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266D3A8-CE26-4F5C-8BC0-8F669FBB3DBF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Creating an environment of supportive students &amp; staff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/>
          </a:p>
          <a:p>
            <a:pPr marL="5143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Develop a Policy</a:t>
            </a:r>
          </a:p>
          <a:p>
            <a:pPr marL="5143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Ask the tough questions</a:t>
            </a:r>
          </a:p>
          <a:p>
            <a:pPr marL="5143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Encourage teachers to be good allies</a:t>
            </a:r>
          </a:p>
          <a:p>
            <a:pPr marL="5143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Develop an inclusive classroom culture</a:t>
            </a:r>
          </a:p>
          <a:p>
            <a:pPr marL="5143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Establish community allies</a:t>
            </a:r>
          </a:p>
          <a:p>
            <a:pPr marL="5143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Know the law is on your side</a:t>
            </a:r>
          </a:p>
          <a:p>
            <a:pPr marL="5143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/>
          </a:p>
          <a:p>
            <a:pPr marL="5143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/>
          </a:p>
        </p:txBody>
      </p:sp>
      <p:pic>
        <p:nvPicPr>
          <p:cNvPr id="7" name="Picture 6" descr="A picture containing ground, person, outdoor&#10;&#10;Description automatically generated">
            <a:extLst>
              <a:ext uri="{FF2B5EF4-FFF2-40B4-BE49-F238E27FC236}">
                <a16:creationId xmlns:a16="http://schemas.microsoft.com/office/drawing/2014/main" xmlns="" id="{593C54A6-7737-4C41-B549-6DD0D219D6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3" r="-1" b="18808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1158601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xmlns="" id="{743AA782-23D1-4521-8CAD-47662984AA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E09340-D428-4839-BD2F-D737DD902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5000"/>
              <a:t>Develop a Policy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xmlns="" id="{71877DBC-BB60-40F0-AC93-2ACDBAAE60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7CBB686-3224-4D4A-BC07-4FB09EDF6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en-US" sz="2200">
                <a:cs typeface="Times New Roman" panose="02020603050405020304" pitchFamily="18" charset="0"/>
              </a:rPr>
              <a:t> Policies reflect priorities</a:t>
            </a:r>
          </a:p>
          <a:p>
            <a:r>
              <a:rPr lang="en-US" sz="2200">
                <a:cs typeface="Times New Roman" panose="02020603050405020304" pitchFamily="18" charset="0"/>
              </a:rPr>
              <a:t>Diversity, equity, inclusion (DEI)</a:t>
            </a:r>
          </a:p>
          <a:p>
            <a:r>
              <a:rPr lang="en-US" sz="2200">
                <a:cs typeface="Times New Roman" panose="02020603050405020304" pitchFamily="18" charset="0"/>
              </a:rPr>
              <a:t>Educate staff on policies</a:t>
            </a:r>
          </a:p>
          <a:p>
            <a:r>
              <a:rPr lang="en-US" sz="2200">
                <a:cs typeface="Times New Roman" panose="02020603050405020304" pitchFamily="18" charset="0"/>
              </a:rPr>
              <a:t>Discuss and review clear expectations</a:t>
            </a:r>
          </a:p>
          <a:p>
            <a:endParaRPr lang="en-US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/>
          </a:p>
        </p:txBody>
      </p:sp>
      <p:pic>
        <p:nvPicPr>
          <p:cNvPr id="5" name="Picture 4" descr="A picture containing text, person, person, indoor&#10;&#10;Description automatically generated">
            <a:extLst>
              <a:ext uri="{FF2B5EF4-FFF2-40B4-BE49-F238E27FC236}">
                <a16:creationId xmlns:a16="http://schemas.microsoft.com/office/drawing/2014/main" xmlns="" id="{EA72DC44-BF47-46E4-B4EE-7620C2D4A3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6" r="13750" b="-1"/>
          <a:stretch/>
        </p:blipFill>
        <p:spPr>
          <a:xfrm>
            <a:off x="6099048" y="730377"/>
            <a:ext cx="5458968" cy="539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511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xmlns="" id="{CC624EB0-4A9D-43AD-9925-981108133B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2700" y="2979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xmlns="" id="{ECC35EC6-58A3-4CDA-B675-BC6A8CD1F6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78" y="588472"/>
            <a:ext cx="6638391" cy="58604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CA8D3D1-6878-4DDE-A7F8-9825F75DBA2C}"/>
              </a:ext>
            </a:extLst>
          </p:cNvPr>
          <p:cNvSpPr txBox="1"/>
          <p:nvPr/>
        </p:nvSpPr>
        <p:spPr>
          <a:xfrm>
            <a:off x="7635253" y="1228397"/>
            <a:ext cx="421796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cs typeface="Times New Roman" panose="02020603050405020304" pitchFamily="18" charset="0"/>
              </a:rPr>
              <a:t>Ask the Tough Questions and Genuinely Listen</a:t>
            </a:r>
          </a:p>
          <a:p>
            <a:endParaRPr lang="en-US" sz="2800"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cs typeface="Times New Roman" panose="02020603050405020304" pitchFamily="18" charset="0"/>
              </a:rPr>
              <a:t>Bullying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cs typeface="Times New Roman" panose="02020603050405020304" pitchFamily="18" charset="0"/>
              </a:rPr>
              <a:t>Harassment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cs typeface="Times New Roman" panose="02020603050405020304" pitchFamily="18" charset="0"/>
              </a:rPr>
              <a:t>Microaggressions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cs typeface="Times New Roman" panose="02020603050405020304" pitchFamily="18" charset="0"/>
              </a:rPr>
              <a:t>Dress codes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cs typeface="Times New Roman" panose="02020603050405020304" pitchFamily="18" charset="0"/>
              </a:rPr>
              <a:t>Sex education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cs typeface="Times New Roman" panose="02020603050405020304" pitchFamily="18" charset="0"/>
              </a:rPr>
              <a:t>School-wide messaging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cs typeface="Times New Roman" panose="02020603050405020304" pitchFamily="18" charset="0"/>
              </a:rPr>
              <a:t>Safe spaces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9F23D89-0827-4465-BC5D-1F4977C74614}"/>
              </a:ext>
            </a:extLst>
          </p:cNvPr>
          <p:cNvSpPr txBox="1"/>
          <p:nvPr/>
        </p:nvSpPr>
        <p:spPr>
          <a:xfrm>
            <a:off x="4335143" y="987881"/>
            <a:ext cx="20977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cs typeface="Times New Roman" panose="02020603050405020304" pitchFamily="18" charset="0"/>
              </a:rPr>
              <a:t>Coordinate with other groups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92A95CE-55D2-4820-85C7-56691B085BF7}"/>
              </a:ext>
            </a:extLst>
          </p:cNvPr>
          <p:cNvSpPr txBox="1"/>
          <p:nvPr/>
        </p:nvSpPr>
        <p:spPr>
          <a:xfrm>
            <a:off x="717652" y="4232691"/>
            <a:ext cx="2386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cs typeface="Times New Roman" panose="02020603050405020304" pitchFamily="18" charset="0"/>
              </a:rPr>
              <a:t>Act on what you hear </a:t>
            </a:r>
          </a:p>
        </p:txBody>
      </p:sp>
    </p:spTree>
    <p:extLst>
      <p:ext uri="{BB962C8B-B14F-4D97-AF65-F5344CB8AC3E}">
        <p14:creationId xmlns:p14="http://schemas.microsoft.com/office/powerpoint/2010/main" val="83935942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C6061528-75CC-4B15-AF0E-4779F20ED9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1" b="11727"/>
          <a:stretch/>
        </p:blipFill>
        <p:spPr bwMode="auto">
          <a:xfrm>
            <a:off x="0" y="0"/>
            <a:ext cx="121614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6DFDB5-2052-4EAB-90BD-CC64AF297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59215"/>
            <a:ext cx="10515600" cy="1325563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Encourage Teachers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to be Allies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1C412D6-F272-4B85-AE52-6D05FD1AE8FF}"/>
              </a:ext>
            </a:extLst>
          </p:cNvPr>
          <p:cNvSpPr txBox="1"/>
          <p:nvPr/>
        </p:nvSpPr>
        <p:spPr>
          <a:xfrm>
            <a:off x="612233" y="3544720"/>
            <a:ext cx="10654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bg1"/>
                </a:solidFill>
                <a:cs typeface="Times New Roman" panose="02020603050405020304" pitchFamily="18" charset="0"/>
              </a:rPr>
              <a:t>Interrupt          Question           Educate          Echo       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xmlns="" id="{1AB74634-9DD7-4424-A542-4473EC8CF946}"/>
              </a:ext>
            </a:extLst>
          </p:cNvPr>
          <p:cNvSpPr/>
          <p:nvPr/>
        </p:nvSpPr>
        <p:spPr>
          <a:xfrm>
            <a:off x="2604317" y="3734148"/>
            <a:ext cx="788644" cy="2789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>
              <a:solidFill>
                <a:schemeClr val="tx1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xmlns="" id="{C33DB862-036D-4646-BD0C-997B0904C2BF}"/>
              </a:ext>
            </a:extLst>
          </p:cNvPr>
          <p:cNvSpPr/>
          <p:nvPr/>
        </p:nvSpPr>
        <p:spPr>
          <a:xfrm>
            <a:off x="5855057" y="3728400"/>
            <a:ext cx="770639" cy="2789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>
              <a:solidFill>
                <a:schemeClr val="tx1"/>
              </a:solidFill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xmlns="" id="{4680FD7B-46F0-45B4-A2EB-0A5E3F5B6455}"/>
              </a:ext>
            </a:extLst>
          </p:cNvPr>
          <p:cNvSpPr/>
          <p:nvPr/>
        </p:nvSpPr>
        <p:spPr>
          <a:xfrm>
            <a:off x="8833490" y="3728400"/>
            <a:ext cx="770639" cy="2789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9561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306D0BA0-0AED-4FC9-ABBA-49E794ECCC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142674951"/>
              </p:ext>
            </p:extLst>
          </p:nvPr>
        </p:nvGraphicFramePr>
        <p:xfrm>
          <a:off x="1874592" y="642575"/>
          <a:ext cx="8442815" cy="5572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7788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xmlns="" id="{893FBE45-0368-43AF-8CC8-405CCA55CB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-118534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bev\Desktop\genderunicorn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444" y="175985"/>
            <a:ext cx="7778044" cy="650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51097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xmlns="" id="{893FBE45-0368-43AF-8CC8-405CCA55CB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0" y="225778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ender Identity and Pronouns, an animated explainer | The Kid Should See  Th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245" y="2030665"/>
            <a:ext cx="7619040" cy="412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LGBTQ gender fluid pride ask my pronouns custom Button | Zazzle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664" y="95910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465774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xmlns="" id="{893FBE45-0368-43AF-8CC8-405CCA55CB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2700" y="2979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mmunity Education / Community Education Homepage">
            <a:extLst>
              <a:ext uri="{FF2B5EF4-FFF2-40B4-BE49-F238E27FC236}">
                <a16:creationId xmlns:a16="http://schemas.microsoft.com/office/drawing/2014/main" xmlns="" id="{5A6F0E03-370C-4DF0-98DB-703663F03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95" y="559625"/>
            <a:ext cx="4060847" cy="3324000"/>
          </a:xfrm>
          <a:prstGeom prst="rect">
            <a:avLst/>
          </a:prstGeom>
          <a:noFill/>
          <a:effectLst>
            <a:reflection stA="39000"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D133445-D291-4D1B-8C14-86891B76C8F9}"/>
              </a:ext>
            </a:extLst>
          </p:cNvPr>
          <p:cNvSpPr txBox="1"/>
          <p:nvPr/>
        </p:nvSpPr>
        <p:spPr>
          <a:xfrm>
            <a:off x="5096680" y="2221625"/>
            <a:ext cx="64175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LGBTQ youth who have at least one accepting adult are </a:t>
            </a:r>
            <a:r>
              <a:rPr lang="en-US" sz="3200" b="1"/>
              <a:t>40% less likely to attempt suicide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564EB4F-89D3-445A-BB9B-C33857F33CA2}"/>
              </a:ext>
            </a:extLst>
          </p:cNvPr>
          <p:cNvSpPr txBox="1"/>
          <p:nvPr/>
        </p:nvSpPr>
        <p:spPr>
          <a:xfrm>
            <a:off x="7252313" y="4896729"/>
            <a:ext cx="40054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>
                <a:cs typeface="Times New Roman" panose="02020603050405020304" pitchFamily="18" charset="0"/>
              </a:rPr>
              <a:t>Trevor Project National Survey, 2019</a:t>
            </a:r>
          </a:p>
        </p:txBody>
      </p:sp>
    </p:spTree>
    <p:extLst>
      <p:ext uri="{BB962C8B-B14F-4D97-AF65-F5344CB8AC3E}">
        <p14:creationId xmlns:p14="http://schemas.microsoft.com/office/powerpoint/2010/main" val="3861050624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4" name="Rectangle 78">
            <a:extLst>
              <a:ext uri="{FF2B5EF4-FFF2-40B4-BE49-F238E27FC236}">
                <a16:creationId xmlns:a16="http://schemas.microsoft.com/office/drawing/2014/main" xmlns="" id="{99F1FFA9-D672-408C-9220-ADEEC6ABDD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312E2921-52F2-4A45-9F83-50FFB18EDD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1" b="11727"/>
          <a:stretch/>
        </p:blipFill>
        <p:spPr bwMode="auto">
          <a:xfrm>
            <a:off x="0" y="0"/>
            <a:ext cx="121614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75" name="TextBox 3">
            <a:extLst>
              <a:ext uri="{FF2B5EF4-FFF2-40B4-BE49-F238E27FC236}">
                <a16:creationId xmlns:a16="http://schemas.microsoft.com/office/drawing/2014/main" xmlns="" id="{E2BDDD2C-8A9E-4222-808C-DF998C1296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05738"/>
              </p:ext>
            </p:extLst>
          </p:nvPr>
        </p:nvGraphicFramePr>
        <p:xfrm>
          <a:off x="316487" y="0"/>
          <a:ext cx="5156462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A person giving a presentation&#10;&#10;Description automatically generated with medium confidence">
            <a:extLst>
              <a:ext uri="{FF2B5EF4-FFF2-40B4-BE49-F238E27FC236}">
                <a16:creationId xmlns:a16="http://schemas.microsoft.com/office/drawing/2014/main" xmlns="" id="{1B990542-6252-422A-B23F-864B4176BAA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353" y="1475232"/>
            <a:ext cx="5852160" cy="390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737105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3A0015-88F0-42EA-B99E-F3BD2D128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4102927" cy="1899912"/>
          </a:xfrm>
        </p:spPr>
        <p:txBody>
          <a:bodyPr>
            <a:normAutofit/>
          </a:bodyPr>
          <a:lstStyle/>
          <a:p>
            <a:r>
              <a:rPr lang="en-US" sz="4000" b="1">
                <a:latin typeface="+mn-lt"/>
                <a:cs typeface="Times New Roman" panose="02020603050405020304" pitchFamily="18" charset="0"/>
              </a:rPr>
              <a:t>Establish community allies</a:t>
            </a:r>
            <a:endParaRPr lang="en-US" sz="4000"/>
          </a:p>
        </p:txBody>
      </p:sp>
      <p:pic>
        <p:nvPicPr>
          <p:cNvPr id="5" name="Picture 4" descr="A close-up of hands holding each other&#10;&#10;Description automatically generated with low confidence">
            <a:extLst>
              <a:ext uri="{FF2B5EF4-FFF2-40B4-BE49-F238E27FC236}">
                <a16:creationId xmlns:a16="http://schemas.microsoft.com/office/drawing/2014/main" xmlns="" id="{05FE60E7-110D-435C-A7C4-34FF8EECA8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r="27319" b="-1"/>
          <a:stretch/>
        </p:blipFill>
        <p:spPr>
          <a:xfrm>
            <a:off x="1" y="10"/>
            <a:ext cx="693639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891C1E5-1BDF-4EEE-AFC5-3FAA36B47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>
                <a:cs typeface="Times New Roman"/>
              </a:rPr>
              <a:t>Correct misinformation</a:t>
            </a:r>
          </a:p>
          <a:p>
            <a:r>
              <a:rPr lang="en-US" sz="2400">
                <a:cs typeface="Times New Roman"/>
              </a:rPr>
              <a:t>Know the landscape of hate</a:t>
            </a:r>
          </a:p>
          <a:p>
            <a:r>
              <a:rPr lang="en-US" sz="2400">
                <a:cs typeface="Times New Roman"/>
              </a:rPr>
              <a:t>Support those who are targeted</a:t>
            </a:r>
          </a:p>
          <a:p>
            <a:r>
              <a:rPr lang="en-US" sz="2400">
                <a:cs typeface="Times New Roman"/>
              </a:rPr>
              <a:t>Establish parental relationships with those who may need to be calmed</a:t>
            </a:r>
          </a:p>
          <a:p>
            <a:pPr marL="0" indent="0">
              <a:buNone/>
            </a:pPr>
            <a:endParaRPr lang="en-US" sz="2400">
              <a:cs typeface="Times New Roman" panose="02020603050405020304" pitchFamily="18" charset="0"/>
            </a:endParaRP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42099847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7F6B71DC-AEE6-4395-BC5E-FA2CEF50D0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1" b="11727"/>
          <a:stretch/>
        </p:blipFill>
        <p:spPr bwMode="auto">
          <a:xfrm>
            <a:off x="0" y="0"/>
            <a:ext cx="121614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8C84FF-0DD4-429F-8DF6-853E4131E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484" y="717970"/>
            <a:ext cx="4118811" cy="5422060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Know t</a:t>
            </a:r>
            <a:r>
              <a:rPr lang="en-US" sz="4000">
                <a:solidFill>
                  <a:schemeClr val="bg1"/>
                </a:solidFill>
              </a:rPr>
              <a:t>h</a:t>
            </a:r>
            <a:r>
              <a:rPr lang="en-US">
                <a:solidFill>
                  <a:schemeClr val="bg1"/>
                </a:solidFill>
              </a:rPr>
              <a:t>e law is on your side.</a:t>
            </a:r>
          </a:p>
        </p:txBody>
      </p:sp>
      <p:pic>
        <p:nvPicPr>
          <p:cNvPr id="5" name="Content Placeholder 4" descr="A statue of a person holding a staff&#10;&#10;Description automatically generated with medium confidence">
            <a:extLst>
              <a:ext uri="{FF2B5EF4-FFF2-40B4-BE49-F238E27FC236}">
                <a16:creationId xmlns:a16="http://schemas.microsoft.com/office/drawing/2014/main" xmlns="" id="{02734D48-622F-4C51-A61A-DD7A907311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938" y="1253331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29099738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54CC719D-A1C1-4506-902E-DB4ABAA9AA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9F05DD-EC67-4D19-A9B6-7C9F6A85C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5510" y="500062"/>
            <a:ext cx="3420979" cy="1325563"/>
          </a:xfrm>
        </p:spPr>
        <p:txBody>
          <a:bodyPr/>
          <a:lstStyle/>
          <a:p>
            <a:pPr algn="ctr"/>
            <a:r>
              <a:rPr lang="en-US"/>
              <a:t>Adults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8DAA4B-3A4C-45BA-8C04-7AE3CD754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408" y="2006098"/>
            <a:ext cx="6513095" cy="327576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endParaRPr lang="en-US"/>
          </a:p>
          <a:p>
            <a:r>
              <a:rPr lang="en-US"/>
              <a:t>Voice strong political, legal, and cultural resistance</a:t>
            </a:r>
            <a:endParaRPr lang="en-US">
              <a:cs typeface="Arial"/>
            </a:endParaRPr>
          </a:p>
          <a:p>
            <a:endParaRPr lang="en-US">
              <a:cs typeface="Arial"/>
            </a:endParaRPr>
          </a:p>
          <a:p>
            <a:pPr marL="0" indent="0">
              <a:buNone/>
            </a:pPr>
            <a:r>
              <a:rPr lang="en-US">
                <a:cs typeface="Arial"/>
              </a:rPr>
              <a:t>            Indoctrinating</a:t>
            </a:r>
          </a:p>
          <a:p>
            <a:pPr marL="0" indent="0">
              <a:buNone/>
            </a:pPr>
            <a:r>
              <a:rPr lang="en-US">
                <a:cs typeface="Arial"/>
              </a:rPr>
              <a:t>            Recruiting    </a:t>
            </a:r>
          </a:p>
          <a:p>
            <a:endParaRPr lang="en-US"/>
          </a:p>
          <a:p>
            <a:r>
              <a:rPr lang="en-US"/>
              <a:t>Turn a blind eye…Schools do likewise</a:t>
            </a:r>
            <a:endParaRPr lang="en-US">
              <a:cs typeface="Arial"/>
            </a:endParaRPr>
          </a:p>
          <a:p>
            <a:endParaRPr lang="en-US"/>
          </a:p>
        </p:txBody>
      </p:sp>
      <p:pic>
        <p:nvPicPr>
          <p:cNvPr id="6" name="Picture 4" descr="Free Stock Photo of Legislation Law Represents Legality Crime And Juridical  | Download Free Images and Free Illustrations">
            <a:extLst>
              <a:ext uri="{FF2B5EF4-FFF2-40B4-BE49-F238E27FC236}">
                <a16:creationId xmlns:a16="http://schemas.microsoft.com/office/drawing/2014/main" xmlns="" id="{84B86F16-05C1-4709-9AA2-68532AF6B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73203" y="2106460"/>
            <a:ext cx="3588640" cy="2645079"/>
          </a:xfrm>
          <a:prstGeom prst="rect">
            <a:avLst/>
          </a:prstGeom>
          <a:noFill/>
          <a:effectLst>
            <a:outerShdw dist="50800" dir="5400000" algn="ctr" rotWithShape="0">
              <a:srgbClr val="000000">
                <a:alpha val="64000"/>
              </a:srgbClr>
            </a:outerShdw>
            <a:reflection endPos="0" dist="50800" dir="5400000" sy="-100000" algn="bl" rotWithShape="0"/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7257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5B9BE978-1A96-440F-B7D4-DA925A9FFF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1" b="11727"/>
          <a:stretch/>
        </p:blipFill>
        <p:spPr bwMode="auto">
          <a:xfrm>
            <a:off x="0" y="0"/>
            <a:ext cx="121614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0682934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8771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xmlns="" id="{8C33EF5E-554B-4706-8169-CD6923F325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2700" y="2979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E9D69F38-D54F-41F0-8148-DB775B7A9D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2" r="9091" b="11906"/>
          <a:stretch/>
        </p:blipFill>
        <p:spPr bwMode="auto">
          <a:xfrm>
            <a:off x="0" y="0"/>
            <a:ext cx="121614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50AB553-2A96-4A92-96F2-93548E0969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80064239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382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xmlns="" id="{EBBE0F74-61C1-4D5D-A236-BF23C2DEF1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6990586" y="2979"/>
            <a:ext cx="52041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06756" y="1139922"/>
            <a:ext cx="3848987" cy="378565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b="1" dirty="0">
                <a:cs typeface="Times New Roman" pitchFamily="18" charset="0"/>
              </a:rPr>
              <a:t>Central Ohio includes:</a:t>
            </a:r>
          </a:p>
          <a:p>
            <a:endParaRPr lang="en-US" sz="2400" b="1" dirty="0"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>
                <a:cs typeface="Times New Roman" pitchFamily="18" charset="0"/>
              </a:rPr>
              <a:t>Worthington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>
                <a:cs typeface="Times New Roman" pitchFamily="18" charset="0"/>
              </a:rPr>
              <a:t>Westerville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 err="1">
                <a:cs typeface="Times New Roman" pitchFamily="18" charset="0"/>
              </a:rPr>
              <a:t>Bexley</a:t>
            </a:r>
            <a:endParaRPr lang="en-US" sz="2400" dirty="0"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>
                <a:cs typeface="Times New Roman" pitchFamily="18" charset="0"/>
              </a:rPr>
              <a:t>Columbus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>
                <a:cs typeface="Times New Roman" pitchFamily="18" charset="0"/>
              </a:rPr>
              <a:t>Dublin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>
                <a:cs typeface="Times New Roman" pitchFamily="18" charset="0"/>
              </a:rPr>
              <a:t>Newark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 smtClean="0">
                <a:cs typeface="Times New Roman" pitchFamily="18" charset="0"/>
              </a:rPr>
              <a:t>Reynoldsburg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 smtClean="0">
                <a:cs typeface="Times New Roman" pitchFamily="18" charset="0"/>
              </a:rPr>
              <a:t>Hilliard</a:t>
            </a:r>
            <a:endParaRPr lang="en-US" sz="2400" dirty="0">
              <a:cs typeface="Times New Roman" pitchFamily="18" charset="0"/>
            </a:endParaRPr>
          </a:p>
        </p:txBody>
      </p:sp>
      <p:pic>
        <p:nvPicPr>
          <p:cNvPr id="2" name="Picture 1"/>
          <p:cNvPicPr/>
          <p:nvPr/>
        </p:nvPicPr>
        <p:blipFill>
          <a:blip r:embed="rId3"/>
          <a:stretch>
            <a:fillRect/>
          </a:stretch>
        </p:blipFill>
        <p:spPr>
          <a:xfrm>
            <a:off x="591878" y="514280"/>
            <a:ext cx="6309863" cy="5829439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TextBox 4"/>
          <p:cNvSpPr txBox="1"/>
          <p:nvPr/>
        </p:nvSpPr>
        <p:spPr>
          <a:xfrm>
            <a:off x="7651944" y="4942181"/>
            <a:ext cx="3758610" cy="120032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cs typeface="Times New Roman"/>
              </a:rPr>
              <a:t>The law is better developed in some places than others.</a:t>
            </a:r>
          </a:p>
        </p:txBody>
      </p:sp>
    </p:spTree>
    <p:extLst>
      <p:ext uri="{BB962C8B-B14F-4D97-AF65-F5344CB8AC3E}">
        <p14:creationId xmlns:p14="http://schemas.microsoft.com/office/powerpoint/2010/main" val="3862093291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xmlns="" id="{71B2B04F-A4F9-40EE-A882-AF62DBFD15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2700" y="2979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Restroom Rules Class Book (Beginning of School Bathroom Rules) | Tp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Restroom Rules Class Book (Beginning of School Bathroom Rules) | Tp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Restroom Rules Class Book (Beginning of School Bathroom Rules) | Tp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8" descr="Restroom Rules Class Book (Beginning of School Bathroom Rules) | TpT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6" name="Picture 12" descr="1,133 Bathroom Stall Door Illustrations &amp;amp; Clip Art - i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1424272"/>
            <a:ext cx="5872444" cy="27252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46" name="Picture 22" descr="Window Clip Art Locker Roo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1" b="1"/>
          <a:stretch/>
        </p:blipFill>
        <p:spPr bwMode="auto">
          <a:xfrm>
            <a:off x="7376335" y="1381929"/>
            <a:ext cx="3618246" cy="27345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142460" y="346503"/>
            <a:ext cx="875096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cs typeface="Times New Roman" pitchFamily="18" charset="0"/>
              </a:rPr>
              <a:t>Bathrooms and Locker Rooms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9867" y="4623692"/>
            <a:ext cx="5203371" cy="1200329"/>
          </a:xfrm>
          <a:prstGeom prst="rect">
            <a:avLst/>
          </a:prstGeom>
          <a:noFill/>
          <a:effectLst>
            <a:glow rad="800100">
              <a:schemeClr val="accent1">
                <a:alpha val="24000"/>
              </a:schemeClr>
            </a:glow>
            <a:softEdge rad="10414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>
                <a:cs typeface="Times New Roman"/>
              </a:rPr>
              <a:t>Align use with gender identity</a:t>
            </a:r>
          </a:p>
          <a:p>
            <a:endParaRPr lang="en-US" sz="2400" b="1">
              <a:cs typeface="Times New Roman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>
                <a:cs typeface="Times New Roman"/>
              </a:rPr>
              <a:t>Affirm the identity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98004" y="4531953"/>
            <a:ext cx="4802372" cy="156966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>
                <a:cs typeface="Times New Roman"/>
              </a:rPr>
              <a:t>Grim v. Glouster City School Board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>
              <a:cs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>
                <a:cs typeface="Times New Roman"/>
              </a:rPr>
              <a:t>Dodds v. U.S. Dept of Ed.</a:t>
            </a:r>
          </a:p>
        </p:txBody>
      </p:sp>
    </p:spTree>
    <p:extLst>
      <p:ext uri="{BB962C8B-B14F-4D97-AF65-F5344CB8AC3E}">
        <p14:creationId xmlns:p14="http://schemas.microsoft.com/office/powerpoint/2010/main" val="7249317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xmlns="" id="{2E2A0884-1D49-4BF5-913F-F923A803F8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2700" y="2979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237762423"/>
              </p:ext>
            </p:extLst>
          </p:nvPr>
        </p:nvGraphicFramePr>
        <p:xfrm>
          <a:off x="2032000" y="521509"/>
          <a:ext cx="7223441" cy="5310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86472693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8E89D5E-1885-4160-AC77-CC471DD1D0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43277" y="712269"/>
            <a:ext cx="3370998" cy="5502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No law requires students to be called by their legal names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550D2BD1-98F9-412D-905B-3A843EF40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585216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203952857"/>
              </p:ext>
            </p:extLst>
          </p:nvPr>
        </p:nvGraphicFramePr>
        <p:xfrm>
          <a:off x="5242855" y="707986"/>
          <a:ext cx="6306208" cy="54977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3147037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72">
            <a:extLst>
              <a:ext uri="{FF2B5EF4-FFF2-40B4-BE49-F238E27FC236}">
                <a16:creationId xmlns:a16="http://schemas.microsoft.com/office/drawing/2014/main" xmlns="" id="{352BEC0E-22F8-46D0-9632-375DB541B0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6894576" cy="1783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>
                <a:latin typeface="+mj-lt"/>
                <a:ea typeface="+mj-ea"/>
                <a:cs typeface="+mj-cs"/>
              </a:rPr>
              <a:t>Can teachers be required to refer</a:t>
            </a:r>
            <a:r>
              <a:rPr lang="en-US" sz="3400" dirty="0">
                <a:latin typeface="+mj-lt"/>
                <a:ea typeface="+mj-ea"/>
                <a:cs typeface="+mj-cs"/>
              </a:rPr>
              <a:t> </a:t>
            </a:r>
            <a:r>
              <a:rPr lang="en-US" sz="3400">
                <a:latin typeface="+mj-lt"/>
                <a:ea typeface="+mj-ea"/>
                <a:cs typeface="+mj-cs"/>
              </a:rPr>
              <a:t> to students by chosen names or nicknames?</a:t>
            </a:r>
          </a:p>
        </p:txBody>
      </p:sp>
      <p:sp>
        <p:nvSpPr>
          <p:cNvPr id="1032" name="sketch line">
            <a:extLst>
              <a:ext uri="{FF2B5EF4-FFF2-40B4-BE49-F238E27FC236}">
                <a16:creationId xmlns:a16="http://schemas.microsoft.com/office/drawing/2014/main" xmlns="" id="{3FCFB1DE-0B7E-48CC-BA90-B2AB0889F9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40080" y="2706624"/>
            <a:ext cx="6894576" cy="3483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/>
              <a:t>The law is developing 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b="1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/>
              <a:t>See </a:t>
            </a:r>
            <a:r>
              <a:rPr lang="en-US" sz="2200" b="1" i="1"/>
              <a:t>Klug v. Brownsburg Community Schools Corp., 2021</a:t>
            </a:r>
          </a:p>
        </p:txBody>
      </p:sp>
      <p:pic>
        <p:nvPicPr>
          <p:cNvPr id="2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xmlns="" id="{64DC2C03-B7B8-4615-953C-14F3A52CDE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55" r="-2" b="19057"/>
          <a:stretch/>
        </p:blipFill>
        <p:spPr bwMode="auto">
          <a:xfrm>
            <a:off x="2018362" y="4448227"/>
            <a:ext cx="4149914" cy="190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What's in a name? | Top Sixty Over Sixt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"/>
          <a:stretch/>
        </p:blipFill>
        <p:spPr bwMode="auto">
          <a:xfrm>
            <a:off x="7629797" y="1991523"/>
            <a:ext cx="4401383" cy="2875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89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xmlns="" id="{F7CEC419-317D-4C4D-9085-E0FF892F8C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2700" y="2979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09339394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own Arrow 3"/>
          <p:cNvSpPr/>
          <p:nvPr/>
        </p:nvSpPr>
        <p:spPr>
          <a:xfrm>
            <a:off x="5628098" y="4040371"/>
            <a:ext cx="912168" cy="9781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817170" y="5286062"/>
            <a:ext cx="2534023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>
                <a:cs typeface="Times New Roman"/>
              </a:rPr>
              <a:t>Kid's name</a:t>
            </a:r>
            <a:endParaRPr lang="en-US" sz="320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46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xmlns="" id="{F8761085-1B3E-4FCE-AFDD-9A2FC11828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2700" y="2979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xmlns="" id="{95EBA6F4-0EE1-4FA2-BC90-571854FD68A5}"/>
              </a:ext>
            </a:extLst>
          </p:cNvPr>
          <p:cNvSpPr/>
          <p:nvPr/>
        </p:nvSpPr>
        <p:spPr>
          <a:xfrm>
            <a:off x="390828" y="375168"/>
            <a:ext cx="4637709" cy="4245744"/>
          </a:xfrm>
          <a:prstGeom prst="ellipse">
            <a:avLst/>
          </a:prstGeom>
          <a:effectLst>
            <a:glow rad="127000">
              <a:schemeClr val="accent1">
                <a:alpha val="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7F2AAF36-870B-4CC2-9B8E-856A22FFF897}"/>
              </a:ext>
            </a:extLst>
          </p:cNvPr>
          <p:cNvSpPr/>
          <p:nvPr/>
        </p:nvSpPr>
        <p:spPr>
          <a:xfrm>
            <a:off x="6535923" y="1640000"/>
            <a:ext cx="5445722" cy="4976037"/>
          </a:xfrm>
          <a:prstGeom prst="ellipse">
            <a:avLst/>
          </a:prstGeom>
          <a:effectLst>
            <a:glow rad="127000">
              <a:schemeClr val="accent1">
                <a:alpha val="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B958EEF-4B9F-44DC-A4AA-8F865FEC75A4}"/>
              </a:ext>
            </a:extLst>
          </p:cNvPr>
          <p:cNvSpPr txBox="1"/>
          <p:nvPr/>
        </p:nvSpPr>
        <p:spPr>
          <a:xfrm flipH="1">
            <a:off x="721590" y="1267496"/>
            <a:ext cx="39010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OHSAA transgender policy</a:t>
            </a:r>
          </a:p>
          <a:p>
            <a:endParaRPr lang="en-US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6E0538F-2324-4999-A991-AC1E184E7225}"/>
              </a:ext>
            </a:extLst>
          </p:cNvPr>
          <p:cNvSpPr txBox="1"/>
          <p:nvPr/>
        </p:nvSpPr>
        <p:spPr>
          <a:xfrm>
            <a:off x="6564086" y="653143"/>
            <a:ext cx="197490" cy="112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8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9ED6A84-E4FF-4CD3-BD18-6DB1AA800F04}"/>
              </a:ext>
            </a:extLst>
          </p:cNvPr>
          <p:cNvSpPr txBox="1"/>
          <p:nvPr/>
        </p:nvSpPr>
        <p:spPr>
          <a:xfrm>
            <a:off x="7130049" y="2498040"/>
            <a:ext cx="4340361" cy="3970318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cs typeface="Times New Roman"/>
              </a:rPr>
              <a:t>Trans girl- hormone treatment for a year</a:t>
            </a:r>
          </a:p>
          <a:p>
            <a:endParaRPr lang="en-US" sz="280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  <a:cs typeface="Times New Roman"/>
              </a:rPr>
              <a:t>No physical advantage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  <a:cs typeface="Times New Roman"/>
              </a:rPr>
              <a:t>No psychological advantage over “genetic females”</a:t>
            </a:r>
          </a:p>
          <a:p>
            <a:endParaRPr lang="en-US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62831" y="268422"/>
            <a:ext cx="48075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cs typeface="Times New Roman" pitchFamily="18" charset="0"/>
              </a:rPr>
              <a:t>Student Athletes  </a:t>
            </a:r>
          </a:p>
        </p:txBody>
      </p:sp>
    </p:spTree>
    <p:extLst>
      <p:ext uri="{BB962C8B-B14F-4D97-AF65-F5344CB8AC3E}">
        <p14:creationId xmlns:p14="http://schemas.microsoft.com/office/powerpoint/2010/main" val="127646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xmlns="" id="{8E8EE3E5-9FB7-40B8-8DDC-6C94CE3B9C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2700" y="2979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xmlns="" id="{95EBA6F4-0EE1-4FA2-BC90-571854FD68A5}"/>
              </a:ext>
            </a:extLst>
          </p:cNvPr>
          <p:cNvSpPr/>
          <p:nvPr/>
        </p:nvSpPr>
        <p:spPr>
          <a:xfrm>
            <a:off x="210355" y="241963"/>
            <a:ext cx="5675290" cy="5292563"/>
          </a:xfrm>
          <a:prstGeom prst="ellipse">
            <a:avLst/>
          </a:prstGeom>
          <a:effectLst>
            <a:glow rad="127000">
              <a:schemeClr val="accent1">
                <a:alpha val="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7F2AAF36-870B-4CC2-9B8E-856A22FFF897}"/>
              </a:ext>
            </a:extLst>
          </p:cNvPr>
          <p:cNvSpPr/>
          <p:nvPr/>
        </p:nvSpPr>
        <p:spPr>
          <a:xfrm>
            <a:off x="6306356" y="1020879"/>
            <a:ext cx="4991298" cy="5018974"/>
          </a:xfrm>
          <a:prstGeom prst="ellipse">
            <a:avLst/>
          </a:prstGeom>
          <a:effectLst>
            <a:glow rad="127000">
              <a:schemeClr val="accent1">
                <a:alpha val="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B958EEF-4B9F-44DC-A4AA-8F865FEC75A4}"/>
              </a:ext>
            </a:extLst>
          </p:cNvPr>
          <p:cNvSpPr txBox="1"/>
          <p:nvPr/>
        </p:nvSpPr>
        <p:spPr>
          <a:xfrm flipH="1">
            <a:off x="730705" y="1337381"/>
            <a:ext cx="4637709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>
                <a:solidFill>
                  <a:schemeClr val="bg1"/>
                </a:solidFill>
                <a:cs typeface="Times New Roman"/>
              </a:rPr>
              <a:t>Trans boy can compete if </a:t>
            </a:r>
            <a:endParaRPr lang="en-US" sz="280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457200" indent="-457200" algn="ctr">
              <a:buFont typeface="Wingdings" pitchFamily="2" charset="2"/>
              <a:buChar char="Ø"/>
            </a:pPr>
            <a:endParaRPr lang="en-US" sz="280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  <a:cs typeface="Times New Roman"/>
              </a:rPr>
              <a:t>Testosterone treatment hasn’t begun…or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  <a:cs typeface="Times New Roman"/>
              </a:rPr>
              <a:t>Muscle mass doesn’t exceed that of normal “genetic male”</a:t>
            </a:r>
          </a:p>
          <a:p>
            <a:pPr marL="457200" indent="-457200">
              <a:buFont typeface="Wingdings" pitchFamily="2" charset="2"/>
              <a:buChar char="Ø"/>
            </a:pPr>
            <a:endParaRPr lang="en-US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6E0538F-2324-4999-A991-AC1E184E7225}"/>
              </a:ext>
            </a:extLst>
          </p:cNvPr>
          <p:cNvSpPr txBox="1"/>
          <p:nvPr/>
        </p:nvSpPr>
        <p:spPr>
          <a:xfrm>
            <a:off x="6564086" y="653143"/>
            <a:ext cx="197490" cy="112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8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9ED6A84-E4FF-4CD3-BD18-6DB1AA800F04}"/>
              </a:ext>
            </a:extLst>
          </p:cNvPr>
          <p:cNvSpPr txBox="1"/>
          <p:nvPr/>
        </p:nvSpPr>
        <p:spPr>
          <a:xfrm>
            <a:off x="6761576" y="1866803"/>
            <a:ext cx="378519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Parents and communities are upset with the policies</a:t>
            </a:r>
          </a:p>
          <a:p>
            <a:pPr algn="ctr"/>
            <a:endParaRPr lang="en-US" sz="280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Litigation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Legislation</a:t>
            </a:r>
          </a:p>
          <a:p>
            <a:endParaRPr lang="en-US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17662" y="241963"/>
            <a:ext cx="5621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cs typeface="Times New Roman" pitchFamily="18" charset="0"/>
              </a:rPr>
              <a:t>Student Athletes Continued…</a:t>
            </a:r>
          </a:p>
        </p:txBody>
      </p:sp>
    </p:spTree>
    <p:extLst>
      <p:ext uri="{BB962C8B-B14F-4D97-AF65-F5344CB8AC3E}">
        <p14:creationId xmlns:p14="http://schemas.microsoft.com/office/powerpoint/2010/main" val="22249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xmlns="" id="{E079D2E4-EB51-4C0D-B329-725E21F9D1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2700" y="2979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xmlns="" id="{95EBA6F4-0EE1-4FA2-BC90-571854FD68A5}"/>
              </a:ext>
            </a:extLst>
          </p:cNvPr>
          <p:cNvSpPr/>
          <p:nvPr/>
        </p:nvSpPr>
        <p:spPr>
          <a:xfrm>
            <a:off x="873786" y="653143"/>
            <a:ext cx="4943171" cy="4764675"/>
          </a:xfrm>
          <a:prstGeom prst="ellipse">
            <a:avLst/>
          </a:prstGeom>
          <a:effectLst>
            <a:glow rad="127000">
              <a:schemeClr val="accent1">
                <a:alpha val="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7F2AAF36-870B-4CC2-9B8E-856A22FFF897}"/>
              </a:ext>
            </a:extLst>
          </p:cNvPr>
          <p:cNvSpPr/>
          <p:nvPr/>
        </p:nvSpPr>
        <p:spPr>
          <a:xfrm>
            <a:off x="7078996" y="2016232"/>
            <a:ext cx="4943171" cy="4391695"/>
          </a:xfrm>
          <a:prstGeom prst="ellipse">
            <a:avLst/>
          </a:prstGeom>
          <a:effectLst>
            <a:glow rad="127000">
              <a:schemeClr val="accent1">
                <a:alpha val="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B958EEF-4B9F-44DC-A4AA-8F865FEC75A4}"/>
              </a:ext>
            </a:extLst>
          </p:cNvPr>
          <p:cNvSpPr txBox="1"/>
          <p:nvPr/>
        </p:nvSpPr>
        <p:spPr>
          <a:xfrm flipH="1">
            <a:off x="873786" y="1952171"/>
            <a:ext cx="50019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cs typeface="Times New Roman" panose="02020603050405020304" pitchFamily="18" charset="0"/>
              </a:rPr>
              <a:t>   House Bill 61</a:t>
            </a:r>
          </a:p>
          <a:p>
            <a:pPr algn="ctr"/>
            <a:r>
              <a:rPr lang="en-US" sz="2800" b="1">
                <a:solidFill>
                  <a:schemeClr val="bg1"/>
                </a:solidFill>
                <a:cs typeface="Times New Roman" panose="02020603050405020304" pitchFamily="18" charset="0"/>
              </a:rPr>
              <a:t> Senate Bill 132 </a:t>
            </a:r>
          </a:p>
          <a:p>
            <a:pPr algn="ctr"/>
            <a:endParaRPr lang="en-US" sz="280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No transgender females on teams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6E0538F-2324-4999-A991-AC1E184E7225}"/>
              </a:ext>
            </a:extLst>
          </p:cNvPr>
          <p:cNvSpPr txBox="1"/>
          <p:nvPr/>
        </p:nvSpPr>
        <p:spPr>
          <a:xfrm>
            <a:off x="6564086" y="653143"/>
            <a:ext cx="197490" cy="112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8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9ED6A84-E4FF-4CD3-BD18-6DB1AA800F04}"/>
              </a:ext>
            </a:extLst>
          </p:cNvPr>
          <p:cNvSpPr txBox="1"/>
          <p:nvPr/>
        </p:nvSpPr>
        <p:spPr>
          <a:xfrm>
            <a:off x="7300348" y="2966726"/>
            <a:ext cx="434036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       </a:t>
            </a:r>
            <a:r>
              <a:rPr lang="en-US" sz="2800" b="1">
                <a:solidFill>
                  <a:schemeClr val="bg1"/>
                </a:solidFill>
                <a:cs typeface="Times New Roman" panose="02020603050405020304" pitchFamily="18" charset="0"/>
              </a:rPr>
              <a:t>Ongoing litigation</a:t>
            </a:r>
          </a:p>
          <a:p>
            <a:endParaRPr lang="en-US" sz="280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r>
              <a:rPr 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        </a:t>
            </a:r>
          </a:p>
          <a:p>
            <a:r>
              <a:rPr lang="en-US" sz="2800" i="1">
                <a:solidFill>
                  <a:schemeClr val="bg1"/>
                </a:solidFill>
                <a:cs typeface="Times New Roman" panose="02020603050405020304" pitchFamily="18" charset="0"/>
              </a:rPr>
              <a:t>          </a:t>
            </a:r>
            <a:r>
              <a:rPr lang="en-US" sz="2800" i="1" err="1">
                <a:solidFill>
                  <a:schemeClr val="bg1"/>
                </a:solidFill>
                <a:cs typeface="Times New Roman" panose="02020603050405020304" pitchFamily="18" charset="0"/>
              </a:rPr>
              <a:t>Hecox</a:t>
            </a:r>
            <a:r>
              <a:rPr lang="en-US" sz="2800" i="1">
                <a:solidFill>
                  <a:schemeClr val="bg1"/>
                </a:solidFill>
                <a:cs typeface="Times New Roman" panose="02020603050405020304" pitchFamily="18" charset="0"/>
              </a:rPr>
              <a:t> v. Little </a:t>
            </a:r>
          </a:p>
          <a:p>
            <a:endParaRPr lang="en-US" sz="2800" i="1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r>
              <a:rPr 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           </a:t>
            </a:r>
            <a:r>
              <a:rPr lang="en-US" sz="2800" i="1">
                <a:solidFill>
                  <a:schemeClr val="bg1"/>
                </a:solidFill>
                <a:cs typeface="Times New Roman" panose="02020603050405020304" pitchFamily="18" charset="0"/>
              </a:rPr>
              <a:t>L.E. v. Lee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40971D3-9B81-415F-A4A8-A8D8785CE343}"/>
              </a:ext>
            </a:extLst>
          </p:cNvPr>
          <p:cNvSpPr txBox="1"/>
          <p:nvPr/>
        </p:nvSpPr>
        <p:spPr>
          <a:xfrm>
            <a:off x="6205630" y="765161"/>
            <a:ext cx="5621411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>
                <a:cs typeface="Times New Roman"/>
              </a:rPr>
              <a:t>Student Athletes, continued…</a:t>
            </a:r>
          </a:p>
        </p:txBody>
      </p:sp>
    </p:spTree>
    <p:extLst>
      <p:ext uri="{BB962C8B-B14F-4D97-AF65-F5344CB8AC3E}">
        <p14:creationId xmlns:p14="http://schemas.microsoft.com/office/powerpoint/2010/main" val="357050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xmlns="" id="{4461D61D-F4B6-44B5-9157-79762911D0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2700" y="2979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Restroom Rules Class Book (Beginning of School Bathroom Rules) | Tp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Restroom Rules Class Book (Beginning of School Bathroom Rules) | Tp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Restroom Rules Class Book (Beginning of School Bathroom Rules) | Tp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8" descr="Restroom Rules Class Book (Beginning of School Bathroom Rules) | TpT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How To Deal With Student Privacy Issues On Social Media | SchneiderB Med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1172357"/>
            <a:ext cx="2762250" cy="1657351"/>
          </a:xfrm>
          <a:prstGeom prst="rect">
            <a:avLst/>
          </a:prstGeom>
          <a:noFill/>
          <a:ln>
            <a:noFill/>
          </a:ln>
          <a:effectLst>
            <a:glow rad="330200">
              <a:schemeClr val="accent1">
                <a:alpha val="33000"/>
              </a:schemeClr>
            </a:glow>
            <a:softEdge rad="63500"/>
          </a:effectLst>
          <a:scene3d>
            <a:camera prst="orthographicFront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0" descr="Know Your Rights: LGBTQ Students | ACLU of Northern CA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Know Your Rights: LGBTQ Students | ACLU of Northern CA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Callout 8"/>
          <p:cNvSpPr/>
          <p:nvPr/>
        </p:nvSpPr>
        <p:spPr>
          <a:xfrm>
            <a:off x="465149" y="1662111"/>
            <a:ext cx="3175454" cy="2566535"/>
          </a:xfrm>
          <a:prstGeom prst="wedgeEllipseCallou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/>
              <a:t>What must be disclosed to parents</a:t>
            </a:r>
            <a:r>
              <a:rPr lang="en-US"/>
              <a:t>?</a:t>
            </a:r>
          </a:p>
        </p:txBody>
      </p:sp>
      <p:sp>
        <p:nvSpPr>
          <p:cNvPr id="23" name="Oval Callout 22"/>
          <p:cNvSpPr/>
          <p:nvPr/>
        </p:nvSpPr>
        <p:spPr>
          <a:xfrm>
            <a:off x="8086365" y="1625710"/>
            <a:ext cx="3716614" cy="3210985"/>
          </a:xfrm>
          <a:prstGeom prst="wedgeEllipseCallou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/>
              <a:t>Can I keep my LGBTQ  identity private? Can I be “</a:t>
            </a:r>
            <a:r>
              <a:rPr lang="en-US" sz="2400" b="1" err="1"/>
              <a:t>outed</a:t>
            </a:r>
            <a:r>
              <a:rPr lang="en-US" sz="2400" b="1"/>
              <a:t>” at school?</a:t>
            </a:r>
          </a:p>
        </p:txBody>
      </p:sp>
      <p:sp>
        <p:nvSpPr>
          <p:cNvPr id="13" name="Oval Callout 12"/>
          <p:cNvSpPr/>
          <p:nvPr/>
        </p:nvSpPr>
        <p:spPr>
          <a:xfrm>
            <a:off x="4456245" y="3659822"/>
            <a:ext cx="3175454" cy="2566535"/>
          </a:xfrm>
          <a:prstGeom prst="wedgeEllipseCallou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/>
              <a:t>Who has access to my records</a:t>
            </a:r>
            <a:r>
              <a:rPr lang="en-US"/>
              <a:t>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E60006B-2DE3-4FEA-B6CE-52538E862271}"/>
              </a:ext>
            </a:extLst>
          </p:cNvPr>
          <p:cNvSpPr txBox="1"/>
          <p:nvPr/>
        </p:nvSpPr>
        <p:spPr>
          <a:xfrm>
            <a:off x="4093029" y="140983"/>
            <a:ext cx="48075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cs typeface="Times New Roman" pitchFamily="18" charset="0"/>
              </a:rPr>
              <a:t>Privacy Issues</a:t>
            </a:r>
          </a:p>
        </p:txBody>
      </p:sp>
    </p:spTree>
    <p:extLst>
      <p:ext uri="{BB962C8B-B14F-4D97-AF65-F5344CB8AC3E}">
        <p14:creationId xmlns:p14="http://schemas.microsoft.com/office/powerpoint/2010/main" val="1019707609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xmlns="" id="{F35DB090-93B5-4581-8D71-BB3839684B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Freeform: Shape 192">
            <a:extLst>
              <a:ext uri="{FF2B5EF4-FFF2-40B4-BE49-F238E27FC236}">
                <a16:creationId xmlns:a16="http://schemas.microsoft.com/office/drawing/2014/main" xmlns="" id="{A0DE92DF-4769-4DE9-93FD-EE31271850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19619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E6039E8-C00B-4887-90EF-F68E3A97FEE9}"/>
              </a:ext>
            </a:extLst>
          </p:cNvPr>
          <p:cNvSpPr txBox="1"/>
          <p:nvPr/>
        </p:nvSpPr>
        <p:spPr>
          <a:xfrm>
            <a:off x="3700348" y="234590"/>
            <a:ext cx="5003647" cy="1800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latin typeface="+mj-lt"/>
                <a:ea typeface="+mj-ea"/>
                <a:cs typeface="+mj-cs"/>
              </a:rPr>
              <a:t>Privacy Issues</a:t>
            </a:r>
            <a:endParaRPr lang="en-US">
              <a:ea typeface="+mj-ea"/>
              <a:cs typeface="+mj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51518" y="2493283"/>
            <a:ext cx="3888528" cy="350711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/>
              <a:t>“A student has a right to privacy regarding transgender status, sexual orientation, and gender identity, but this is not an absolute right.”</a:t>
            </a:r>
            <a:endParaRPr lang="en-US" sz="2800">
              <a:cs typeface="Arial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</p:txBody>
      </p:sp>
      <p:pic>
        <p:nvPicPr>
          <p:cNvPr id="1032" name="Picture 8" descr="U.S. Department of Education on Twitter: &quot;Newly released guidance advises  school officials on working with public health officials to manage  #COVID19-related issues while protecting the privacy of students' education  records. You ca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" r="958" b="2"/>
          <a:stretch/>
        </p:blipFill>
        <p:spPr bwMode="auto">
          <a:xfrm>
            <a:off x="6350147" y="2688477"/>
            <a:ext cx="5375203" cy="3107932"/>
          </a:xfrm>
          <a:prstGeom prst="rect">
            <a:avLst/>
          </a:prstGeom>
          <a:noFill/>
          <a:scene3d>
            <a:camera prst="orthographicFron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Restroom Rules Class Book (Beginning of School Bathroom Rules) | Tp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Restroom Rules Class Book (Beginning of School Bathroom Rules) | Tp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Restroom Rules Class Book (Beginning of School Bathroom Rules) | Tp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8" descr="Restroom Rules Class Book (Beginning of School Bathroom Rules) | TpT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Know Your Rights: LGBTQ Students | ACLU of Northern CA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Know Your Rights: LGBTQ Students | ACLU of Northern CA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96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754DF0A9-96F1-40F0-B70F-36C86B0D91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1" b="11727"/>
          <a:stretch/>
        </p:blipFill>
        <p:spPr bwMode="auto">
          <a:xfrm>
            <a:off x="0" y="0"/>
            <a:ext cx="121614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59B19C-34DD-42C6-BA09-9A517EBC6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 Nguon v. Wolf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8661D23-19D3-4A05-A0D1-EA4226871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749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>
              <a:solidFill>
                <a:schemeClr val="bg1"/>
              </a:solidFill>
              <a:cs typeface="Times New Roman" pitchFamily="18" charset="0"/>
            </a:endParaRPr>
          </a:p>
          <a:p>
            <a:r>
              <a:rPr lang="en-US" b="1">
                <a:solidFill>
                  <a:schemeClr val="bg1"/>
                </a:solidFill>
                <a:cs typeface="Times New Roman"/>
              </a:rPr>
              <a:t>Background:  </a:t>
            </a:r>
            <a:r>
              <a:rPr lang="en-US" i="1">
                <a:solidFill>
                  <a:schemeClr val="bg1"/>
                </a:solidFill>
                <a:cs typeface="Times New Roman"/>
              </a:rPr>
              <a:t>Student was out at school….not at home</a:t>
            </a:r>
          </a:p>
          <a:p>
            <a:endParaRPr lang="en-US" i="1">
              <a:solidFill>
                <a:schemeClr val="bg1"/>
              </a:solidFill>
              <a:cs typeface="Times New Roman" pitchFamily="18" charset="0"/>
            </a:endParaRPr>
          </a:p>
          <a:p>
            <a:r>
              <a:rPr lang="en-US" b="1">
                <a:solidFill>
                  <a:schemeClr val="bg1"/>
                </a:solidFill>
                <a:cs typeface="Times New Roman"/>
              </a:rPr>
              <a:t>Legal question</a:t>
            </a:r>
            <a:r>
              <a:rPr lang="en-US">
                <a:solidFill>
                  <a:schemeClr val="bg1"/>
                </a:solidFill>
                <a:cs typeface="Times New Roman"/>
              </a:rPr>
              <a:t>:  </a:t>
            </a:r>
            <a:r>
              <a:rPr lang="en-US" i="1">
                <a:solidFill>
                  <a:schemeClr val="bg1"/>
                </a:solidFill>
                <a:cs typeface="Times New Roman"/>
              </a:rPr>
              <a:t>Were the student’s privacy rights</a:t>
            </a:r>
          </a:p>
          <a:p>
            <a:r>
              <a:rPr lang="en-US" i="1">
                <a:solidFill>
                  <a:schemeClr val="bg1"/>
                </a:solidFill>
                <a:cs typeface="Times New Roman"/>
              </a:rPr>
              <a:t>violated when during a disciplinary action parents were told about the student’s sexual orientation?</a:t>
            </a:r>
          </a:p>
          <a:p>
            <a:endParaRPr lang="en-US" i="1">
              <a:solidFill>
                <a:schemeClr val="bg1"/>
              </a:solidFill>
              <a:cs typeface="Times New Roman" pitchFamily="18" charset="0"/>
            </a:endParaRPr>
          </a:p>
          <a:p>
            <a:r>
              <a:rPr lang="en-US" b="1">
                <a:solidFill>
                  <a:schemeClr val="bg1"/>
                </a:solidFill>
                <a:cs typeface="Times New Roman"/>
              </a:rPr>
              <a:t>Outcome</a:t>
            </a:r>
            <a:r>
              <a:rPr lang="en-US" b="1" i="1">
                <a:solidFill>
                  <a:schemeClr val="bg1"/>
                </a:solidFill>
                <a:cs typeface="Times New Roman"/>
              </a:rPr>
              <a:t>:</a:t>
            </a:r>
            <a:r>
              <a:rPr lang="en-US" i="1">
                <a:solidFill>
                  <a:schemeClr val="bg1"/>
                </a:solidFill>
                <a:cs typeface="Times New Roman"/>
              </a:rPr>
              <a:t>  Rights were not violated</a:t>
            </a:r>
          </a:p>
          <a:p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8131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4255A448-CDD8-4C86-896D-5008F579E9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1" b="11727"/>
          <a:stretch/>
        </p:blipFill>
        <p:spPr bwMode="auto">
          <a:xfrm>
            <a:off x="0" y="0"/>
            <a:ext cx="121614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62686" y="627063"/>
            <a:ext cx="6507125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i="1">
                <a:solidFill>
                  <a:schemeClr val="bg1"/>
                </a:solidFill>
                <a:cs typeface="Times New Roman"/>
              </a:rPr>
              <a:t>Doe v. Madison School District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7127" y="1477973"/>
            <a:ext cx="10402186" cy="821763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cs typeface="Times New Roman"/>
              </a:rPr>
              <a:t>Background</a:t>
            </a:r>
            <a:r>
              <a:rPr lang="en-US" sz="2800">
                <a:solidFill>
                  <a:schemeClr val="bg1"/>
                </a:solidFill>
                <a:cs typeface="Times New Roman"/>
              </a:rPr>
              <a:t>:   School policy affirmed the need of student consent before gender identity could be disclosed to parents</a:t>
            </a:r>
          </a:p>
          <a:p>
            <a:endParaRPr lang="en-US" sz="2800">
              <a:solidFill>
                <a:schemeClr val="bg1"/>
              </a:solidFill>
              <a:cs typeface="Times New Roman" pitchFamily="18" charset="0"/>
            </a:endParaRPr>
          </a:p>
          <a:p>
            <a:r>
              <a:rPr lang="en-US" sz="2800" b="1">
                <a:solidFill>
                  <a:schemeClr val="bg1"/>
                </a:solidFill>
                <a:cs typeface="Times New Roman"/>
              </a:rPr>
              <a:t>Legal question:  </a:t>
            </a:r>
            <a:r>
              <a:rPr lang="en-US" sz="2800">
                <a:solidFill>
                  <a:schemeClr val="bg1"/>
                </a:solidFill>
                <a:cs typeface="Times New Roman"/>
              </a:rPr>
              <a:t>Is such a policy legal?</a:t>
            </a:r>
          </a:p>
          <a:p>
            <a:endParaRPr lang="en-US" sz="2800">
              <a:solidFill>
                <a:schemeClr val="bg1"/>
              </a:solidFill>
              <a:cs typeface="Times New Roman" pitchFamily="18" charset="0"/>
            </a:endParaRPr>
          </a:p>
          <a:p>
            <a:r>
              <a:rPr lang="en-US" sz="2800" b="1">
                <a:solidFill>
                  <a:schemeClr val="bg1"/>
                </a:solidFill>
                <a:cs typeface="Times New Roman"/>
              </a:rPr>
              <a:t>Current status: </a:t>
            </a:r>
            <a:endParaRPr lang="en-US" sz="2800" b="1">
              <a:solidFill>
                <a:schemeClr val="bg1"/>
              </a:solidFill>
              <a:cs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  <a:cs typeface="Times New Roman"/>
              </a:rPr>
              <a:t>School must be truthful in response to parent questions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800">
              <a:solidFill>
                <a:schemeClr val="bg1"/>
              </a:solidFill>
              <a:cs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  <a:cs typeface="Times New Roman"/>
              </a:rPr>
              <a:t>School is not affirmatively obligated to disclose information it is prohibited from disclosing to parents under federal or state law  </a:t>
            </a:r>
            <a:endParaRPr lang="en-US" sz="2800">
              <a:solidFill>
                <a:schemeClr val="bg1"/>
              </a:solidFill>
              <a:cs typeface="Times New Roman" pitchFamily="18" charset="0"/>
            </a:endParaRPr>
          </a:p>
          <a:p>
            <a:endParaRPr lang="en-US" sz="2400" i="1">
              <a:solidFill>
                <a:schemeClr val="bg1"/>
              </a:solidFill>
              <a:cs typeface="Times New Roman" pitchFamily="18" charset="0"/>
            </a:endParaRPr>
          </a:p>
          <a:p>
            <a:endParaRPr lang="en-US" sz="2800">
              <a:solidFill>
                <a:schemeClr val="bg1"/>
              </a:solidFill>
              <a:cs typeface="Times New Roman" pitchFamily="18" charset="0"/>
            </a:endParaRPr>
          </a:p>
          <a:p>
            <a:endParaRPr lang="en-US" sz="2800">
              <a:solidFill>
                <a:schemeClr val="bg1"/>
              </a:solidFill>
              <a:cs typeface="Times New Roman" pitchFamily="18" charset="0"/>
            </a:endParaRPr>
          </a:p>
          <a:p>
            <a:endParaRPr lang="en-US" sz="2800">
              <a:solidFill>
                <a:schemeClr val="bg1"/>
              </a:solidFill>
              <a:cs typeface="Times New Roman" pitchFamily="18" charset="0"/>
            </a:endParaRPr>
          </a:p>
          <a:p>
            <a:endParaRPr lang="en-US" sz="2800">
              <a:solidFill>
                <a:schemeClr val="bg1"/>
              </a:solidFill>
              <a:cs typeface="Times New Roman" pitchFamily="18" charset="0"/>
            </a:endParaRPr>
          </a:p>
          <a:p>
            <a:endParaRPr lang="en-US" sz="2800">
              <a:solidFill>
                <a:schemeClr val="bg1"/>
              </a:solidFill>
              <a:cs typeface="Times New Roman" pitchFamily="18" charset="0"/>
            </a:endParaRPr>
          </a:p>
          <a:p>
            <a:endParaRPr lang="en-US" sz="2800">
              <a:solidFill>
                <a:schemeClr val="bg1"/>
              </a:solidFill>
              <a:cs typeface="Times New Roman" pitchFamily="18" charset="0"/>
            </a:endParaRPr>
          </a:p>
          <a:p>
            <a:endParaRPr lang="en-US" sz="2800">
              <a:solidFill>
                <a:schemeClr val="bg1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11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xmlns="" id="{5CECAAFE-CE5A-4DE4-A134-3D4331ADE2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2700" y="2979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03533" y="4911472"/>
            <a:ext cx="37430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>
                <a:cs typeface="Times New Roman" pitchFamily="18" charset="0"/>
              </a:rPr>
              <a:t>“</a:t>
            </a:r>
            <a:r>
              <a:rPr lang="en-US" sz="2400">
                <a:cs typeface="Times New Roman" pitchFamily="18" charset="0"/>
              </a:rPr>
              <a:t>Don’t turn my name into just a hashtag.”</a:t>
            </a:r>
          </a:p>
          <a:p>
            <a:pPr algn="ctr"/>
            <a:r>
              <a:rPr lang="en-US" sz="2400" b="1">
                <a:cs typeface="Times New Roman" pitchFamily="18" charset="0"/>
              </a:rPr>
              <a:t>Skylar Lee</a:t>
            </a:r>
            <a:endParaRPr lang="en-US" sz="2400" b="1" i="1"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686" y="823599"/>
            <a:ext cx="3341108" cy="3559481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228347" y="4542140"/>
            <a:ext cx="57317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cs typeface="Times New Roman" pitchFamily="18" charset="0"/>
              </a:rPr>
              <a:t>“Being a transgender high school student is the least interesting thing about me. It doesn’t define me…but it is the load-bearing pillar of who I am.” </a:t>
            </a:r>
            <a:r>
              <a:rPr lang="en-US" sz="2400" b="1">
                <a:cs typeface="Times New Roman" pitchFamily="18" charset="0"/>
              </a:rPr>
              <a:t>Winnie Plante</a:t>
            </a:r>
            <a:endParaRPr lang="en-US" sz="2400">
              <a:cs typeface="Times New Roman" pitchFamily="18" charset="0"/>
            </a:endParaRPr>
          </a:p>
        </p:txBody>
      </p:sp>
      <p:pic>
        <p:nvPicPr>
          <p:cNvPr id="8" name="Picture 2" descr="unnamed">
            <a:extLst>
              <a:ext uri="{FF2B5EF4-FFF2-40B4-BE49-F238E27FC236}">
                <a16:creationId xmlns:a16="http://schemas.microsoft.com/office/drawing/2014/main" xmlns="" id="{6DFC6AAB-0841-4339-9E96-BE423F1E73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" t="-3" r="529" b="4069"/>
          <a:stretch/>
        </p:blipFill>
        <p:spPr bwMode="auto">
          <a:xfrm>
            <a:off x="1117725" y="918814"/>
            <a:ext cx="2914650" cy="35770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58B706B-ABB2-414E-83B0-6EE3DF734D0F}"/>
              </a:ext>
            </a:extLst>
          </p:cNvPr>
          <p:cNvSpPr txBox="1"/>
          <p:nvPr/>
        </p:nvSpPr>
        <p:spPr>
          <a:xfrm>
            <a:off x="4667250" y="2495550"/>
            <a:ext cx="32194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"</a:t>
            </a:r>
            <a:r>
              <a:rPr lang="en-US" b="1" i="1"/>
              <a:t>Time to support"</a:t>
            </a:r>
            <a:endParaRPr lang="en-US" b="1" i="1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748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xmlns="" id="{2A84741F-A798-4DC6-AB1F-7F252F5E19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98" b="13002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22C6C9C9-83BF-4A6C-A1BF-C1735C61B4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xmlns="" id="{D45B4DA1-F1B9-447A-A449-0A16C25F8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180" y="2344826"/>
            <a:ext cx="6599664" cy="239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23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FCF6021509344991CFAA05D5BA5B54" ma:contentTypeVersion="18" ma:contentTypeDescription="Create a new document." ma:contentTypeScope="" ma:versionID="f4f623f6ccceca90f158b90bfc05efb7">
  <xsd:schema xmlns:xsd="http://www.w3.org/2001/XMLSchema" xmlns:xs="http://www.w3.org/2001/XMLSchema" xmlns:p="http://schemas.microsoft.com/office/2006/metadata/properties" xmlns:ns1="http://schemas.microsoft.com/sharepoint/v3" xmlns:ns2="3578ae20-a50c-4a27-87f7-76e26d98301f" xmlns:ns3="651352a1-a0da-4ae6-801b-892253312ab8" xmlns:ns4="767d5df3-310e-4c2d-b36a-63376a823cf2" targetNamespace="http://schemas.microsoft.com/office/2006/metadata/properties" ma:root="true" ma:fieldsID="4e2829a047c506790bc43cfec6590019" ns1:_="" ns2:_="" ns3:_="" ns4:_="">
    <xsd:import namespace="http://schemas.microsoft.com/sharepoint/v3"/>
    <xsd:import namespace="3578ae20-a50c-4a27-87f7-76e26d98301f"/>
    <xsd:import namespace="651352a1-a0da-4ae6-801b-892253312ab8"/>
    <xsd:import namespace="767d5df3-310e-4c2d-b36a-63376a823cf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Notes0" minOccurs="0"/>
                <xsd:element ref="ns1:_ip_UnifiedCompliancePolicyProperties" minOccurs="0"/>
                <xsd:element ref="ns1:_ip_UnifiedCompliancePolicyUIActio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78ae20-a50c-4a27-87f7-76e26d98301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1352a1-a0da-4ae6-801b-892253312ab8" elementFormDefault="qualified">
    <xsd:import namespace="http://schemas.microsoft.com/office/2006/documentManagement/types"/>
    <xsd:import namespace="http://schemas.microsoft.com/office/infopath/2007/PartnerControls"/>
    <xsd:element name="LastSharedByUser" ma:index="10" nillable="true" ma:displayName="Last Shared By User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7d5df3-310e-4c2d-b36a-63376a823c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Notes0" ma:index="17" nillable="true" ma:displayName="Notes" ma:description="No Notes" ma:internalName="Notes0">
      <xsd:simpleType>
        <xsd:restriction base="dms:Note">
          <xsd:maxLength value="255"/>
        </xsd:restriction>
      </xsd:simpleType>
    </xsd:element>
    <xsd:element name="MediaServiceOCR" ma:index="2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Notes0 xmlns="767d5df3-310e-4c2d-b36a-63376a823cf2" xsi:nil="true"/>
  </documentManagement>
</p:properties>
</file>

<file path=customXml/itemProps1.xml><?xml version="1.0" encoding="utf-8"?>
<ds:datastoreItem xmlns:ds="http://schemas.openxmlformats.org/officeDocument/2006/customXml" ds:itemID="{7FF7497F-4D20-46E4-A27A-3338F30D44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975C4-3AB4-4289-BA95-FAEDC4E8745C}">
  <ds:schemaRefs>
    <ds:schemaRef ds:uri="3578ae20-a50c-4a27-87f7-76e26d98301f"/>
    <ds:schemaRef ds:uri="651352a1-a0da-4ae6-801b-892253312ab8"/>
    <ds:schemaRef ds:uri="767d5df3-310e-4c2d-b36a-63376a823c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D0E4DAD-A6F2-4E1F-874B-2761149B1D14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767d5df3-310e-4c2d-b36a-63376a823cf2"/>
    <ds:schemaRef ds:uri="http://schemas.microsoft.com/office/2006/metadata/properties"/>
    <ds:schemaRef ds:uri="651352a1-a0da-4ae6-801b-892253312ab8"/>
    <ds:schemaRef ds:uri="3578ae20-a50c-4a27-87f7-76e26d98301f"/>
    <ds:schemaRef ds:uri="http://purl.org/dc/terms/"/>
    <ds:schemaRef ds:uri="http://schemas.microsoft.com/sharepoint/v3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20</TotalTime>
  <Words>890</Words>
  <Application>Microsoft Office PowerPoint</Application>
  <PresentationFormat>Custom</PresentationFormat>
  <Paragraphs>254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PowerPoint Presentation</vt:lpstr>
      <vt:lpstr>PowerPoint Presentation</vt:lpstr>
      <vt:lpstr>PowerPoint Presentation</vt:lpstr>
      <vt:lpstr>In Comparison…</vt:lpstr>
      <vt:lpstr>Did You Know in Ohio?</vt:lpstr>
      <vt:lpstr>More Numbers…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Develop a Policy</vt:lpstr>
      <vt:lpstr>PowerPoint Presentation</vt:lpstr>
      <vt:lpstr>Encourage Teachers to be Allies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Establish community allies</vt:lpstr>
      <vt:lpstr>Know the law is on your side.</vt:lpstr>
      <vt:lpstr>Adults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Nguon v. Wolf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Bev Graves</dc:creator>
  <cp:lastModifiedBy>bev</cp:lastModifiedBy>
  <cp:revision>31</cp:revision>
  <dcterms:created xsi:type="dcterms:W3CDTF">2021-12-21T21:32:30Z</dcterms:created>
  <dcterms:modified xsi:type="dcterms:W3CDTF">2022-05-02T17:22:36Z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0x010100C3FCF6021509344991CFAA05D5BA5B54</vt:lpwstr>
  </property>
</Properties>
</file>